
<file path=[Content_Types].xml><?xml version="1.0" encoding="utf-8"?>
<Types xmlns="http://schemas.openxmlformats.org/package/2006/content-types">
  <Default Extension="png" ContentType="image/png"/>
  <Default Extension="svg" ContentType="image/svg+xml"/>
  <Default Extension="emf" ContentType="image/x-emf"/>
  <Default Extension="jpeg" ContentType="image/jpeg"/>
  <Default Extension="rels" ContentType="application/vnd.openxmlformats-package.relationships+xml"/>
  <Default Extension="xml" ContentType="application/xml"/>
  <Default Extension="jpg" ContentType="image/jp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Masters/slideMaster1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theme/theme2.xml" ContentType="application/vnd.openxmlformats-officedocument.theme+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theme/theme3.xml" ContentType="application/vnd.openxmlformats-officedocument.theme+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theme/theme4.xml" ContentType="application/vnd.openxmlformats-officedocument.theme+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theme/theme5.xml" ContentType="application/vnd.openxmlformats-officedocument.theme+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theme/theme6.xml" ContentType="application/vnd.openxmlformats-officedocument.theme+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theme/theme7.xml" ContentType="application/vnd.openxmlformats-officedocument.theme+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theme/theme8.xml" ContentType="application/vnd.openxmlformats-officedocument.theme+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theme/theme9.xml" ContentType="application/vnd.openxmlformats-officedocument.theme+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theme/theme10.xml" ContentType="application/vnd.openxmlformats-officedocument.theme+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slideLayouts/slideLayout126.xml" ContentType="application/vnd.openxmlformats-officedocument.presentationml.slideLayout+xml"/>
  <Override PartName="/ppt/theme/theme11.xml" ContentType="application/vnd.openxmlformats-officedocument.theme+xml"/>
  <Override PartName="/ppt/slideLayouts/slideLayout127.xml" ContentType="application/vnd.openxmlformats-officedocument.presentationml.slideLayout+xml"/>
  <Override PartName="/ppt/slideLayouts/slideLayout128.xml" ContentType="application/vnd.openxmlformats-officedocument.presentationml.slideLayout+xml"/>
  <Override PartName="/ppt/slideLayouts/slideLayout129.xml" ContentType="application/vnd.openxmlformats-officedocument.presentationml.slideLayout+xml"/>
  <Override PartName="/ppt/slideLayouts/slideLayout130.xml" ContentType="application/vnd.openxmlformats-officedocument.presentationml.slideLayout+xml"/>
  <Override PartName="/ppt/slideLayouts/slideLayout131.xml" ContentType="application/vnd.openxmlformats-officedocument.presentationml.slideLayout+xml"/>
  <Override PartName="/ppt/slideLayouts/slideLayout132.xml" ContentType="application/vnd.openxmlformats-officedocument.presentationml.slideLayout+xml"/>
  <Override PartName="/ppt/slideLayouts/slideLayout133.xml" ContentType="application/vnd.openxmlformats-officedocument.presentationml.slideLayout+xml"/>
  <Override PartName="/ppt/slideLayouts/slideLayout134.xml" ContentType="application/vnd.openxmlformats-officedocument.presentationml.slideLayout+xml"/>
  <Override PartName="/ppt/slideLayouts/slideLayout135.xml" ContentType="application/vnd.openxmlformats-officedocument.presentationml.slideLayout+xml"/>
  <Override PartName="/ppt/slideLayouts/slideLayout136.xml" ContentType="application/vnd.openxmlformats-officedocument.presentationml.slideLayout+xml"/>
  <Override PartName="/ppt/slideLayouts/slideLayout137.xml" ContentType="application/vnd.openxmlformats-officedocument.presentationml.slideLayout+xml"/>
  <Override PartName="/ppt/slideLayouts/slideLayout138.xml" ContentType="application/vnd.openxmlformats-officedocument.presentationml.slideLayout+xml"/>
  <Override PartName="/ppt/slideLayouts/slideLayout139.xml" ContentType="application/vnd.openxmlformats-officedocument.presentationml.slideLayout+xml"/>
  <Override PartName="/ppt/slideLayouts/slideLayout140.xml" ContentType="application/vnd.openxmlformats-officedocument.presentationml.slideLayout+xml"/>
  <Override PartName="/ppt/slideLayouts/slideLayout141.xml" ContentType="application/vnd.openxmlformats-officedocument.presentationml.slideLayout+xml"/>
  <Override PartName="/ppt/theme/theme12.xml" ContentType="application/vnd.openxmlformats-officedocument.theme+xml"/>
  <Override PartName="/ppt/theme/theme13.xml" ContentType="application/vnd.openxmlformats-officedocument.theme+xml"/>
  <Override PartName="/ppt/theme/theme1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2" r:id="rId1"/>
    <p:sldMasterId id="2147483742" r:id="rId2"/>
    <p:sldMasterId id="2147483761" r:id="rId3"/>
    <p:sldMasterId id="2147483780" r:id="rId4"/>
    <p:sldMasterId id="2147483790" r:id="rId5"/>
    <p:sldMasterId id="2147483809" r:id="rId6"/>
    <p:sldMasterId id="2147483821" r:id="rId7"/>
    <p:sldMasterId id="2147483827" r:id="rId8"/>
    <p:sldMasterId id="2147483839" r:id="rId9"/>
    <p:sldMasterId id="2147483851" r:id="rId10"/>
    <p:sldMasterId id="2147483863" r:id="rId11"/>
    <p:sldMasterId id="2147483869" r:id="rId12"/>
  </p:sldMasterIdLst>
  <p:notesMasterIdLst>
    <p:notesMasterId r:id="rId55"/>
  </p:notesMasterIdLst>
  <p:handoutMasterIdLst>
    <p:handoutMasterId r:id="rId56"/>
  </p:handoutMasterIdLst>
  <p:sldIdLst>
    <p:sldId id="537" r:id="rId13"/>
    <p:sldId id="1505" r:id="rId14"/>
    <p:sldId id="1517" r:id="rId15"/>
    <p:sldId id="1521" r:id="rId16"/>
    <p:sldId id="1518" r:id="rId17"/>
    <p:sldId id="1519" r:id="rId18"/>
    <p:sldId id="1502" r:id="rId19"/>
    <p:sldId id="1503" r:id="rId20"/>
    <p:sldId id="1504" r:id="rId21"/>
    <p:sldId id="1507" r:id="rId22"/>
    <p:sldId id="1506" r:id="rId23"/>
    <p:sldId id="1508" r:id="rId24"/>
    <p:sldId id="1526" r:id="rId25"/>
    <p:sldId id="1522" r:id="rId26"/>
    <p:sldId id="1512" r:id="rId27"/>
    <p:sldId id="1513" r:id="rId28"/>
    <p:sldId id="1514" r:id="rId29"/>
    <p:sldId id="1515" r:id="rId30"/>
    <p:sldId id="1516" r:id="rId31"/>
    <p:sldId id="1461" r:id="rId32"/>
    <p:sldId id="1527" r:id="rId33"/>
    <p:sldId id="1445" r:id="rId34"/>
    <p:sldId id="1446" r:id="rId35"/>
    <p:sldId id="1447" r:id="rId36"/>
    <p:sldId id="1470" r:id="rId37"/>
    <p:sldId id="1449" r:id="rId38"/>
    <p:sldId id="1450" r:id="rId39"/>
    <p:sldId id="1471" r:id="rId40"/>
    <p:sldId id="1451" r:id="rId41"/>
    <p:sldId id="1528" r:id="rId42"/>
    <p:sldId id="1529" r:id="rId43"/>
    <p:sldId id="1494" r:id="rId44"/>
    <p:sldId id="1531" r:id="rId45"/>
    <p:sldId id="1532" r:id="rId46"/>
    <p:sldId id="1495" r:id="rId47"/>
    <p:sldId id="1497" r:id="rId48"/>
    <p:sldId id="1523" r:id="rId49"/>
    <p:sldId id="1525" r:id="rId50"/>
    <p:sldId id="1520" r:id="rId51"/>
    <p:sldId id="1530" r:id="rId52"/>
    <p:sldId id="1533" r:id="rId53"/>
    <p:sldId id="1406" r:id="rId5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913" autoAdjust="0"/>
    <p:restoredTop sz="94660"/>
  </p:normalViewPr>
  <p:slideViewPr>
    <p:cSldViewPr snapToGrid="0">
      <p:cViewPr varScale="1">
        <p:scale>
          <a:sx n="63" d="100"/>
          <a:sy n="63" d="100"/>
        </p:scale>
        <p:origin x="1190" y="3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xml"/><Relationship Id="rId18" Type="http://schemas.openxmlformats.org/officeDocument/2006/relationships/slide" Target="slides/slide6.xml"/><Relationship Id="rId26" Type="http://schemas.openxmlformats.org/officeDocument/2006/relationships/slide" Target="slides/slide14.xml"/><Relationship Id="rId39" Type="http://schemas.openxmlformats.org/officeDocument/2006/relationships/slide" Target="slides/slide27.xml"/><Relationship Id="rId21" Type="http://schemas.openxmlformats.org/officeDocument/2006/relationships/slide" Target="slides/slide9.xml"/><Relationship Id="rId34" Type="http://schemas.openxmlformats.org/officeDocument/2006/relationships/slide" Target="slides/slide22.xml"/><Relationship Id="rId42" Type="http://schemas.openxmlformats.org/officeDocument/2006/relationships/slide" Target="slides/slide30.xml"/><Relationship Id="rId47" Type="http://schemas.openxmlformats.org/officeDocument/2006/relationships/slide" Target="slides/slide35.xml"/><Relationship Id="rId50" Type="http://schemas.openxmlformats.org/officeDocument/2006/relationships/slide" Target="slides/slide38.xml"/><Relationship Id="rId55" Type="http://schemas.openxmlformats.org/officeDocument/2006/relationships/notesMaster" Target="notesMasters/notesMaster1.xml"/><Relationship Id="rId7" Type="http://schemas.openxmlformats.org/officeDocument/2006/relationships/slideMaster" Target="slideMasters/slideMaster7.xml"/><Relationship Id="rId2" Type="http://schemas.openxmlformats.org/officeDocument/2006/relationships/slideMaster" Target="slideMasters/slideMaster2.xml"/><Relationship Id="rId16" Type="http://schemas.openxmlformats.org/officeDocument/2006/relationships/slide" Target="slides/slide4.xml"/><Relationship Id="rId29" Type="http://schemas.openxmlformats.org/officeDocument/2006/relationships/slide" Target="slides/slide17.xml"/><Relationship Id="rId11" Type="http://schemas.openxmlformats.org/officeDocument/2006/relationships/slideMaster" Target="slideMasters/slideMaster11.xml"/><Relationship Id="rId24" Type="http://schemas.openxmlformats.org/officeDocument/2006/relationships/slide" Target="slides/slide12.xml"/><Relationship Id="rId32" Type="http://schemas.openxmlformats.org/officeDocument/2006/relationships/slide" Target="slides/slide20.xml"/><Relationship Id="rId37" Type="http://schemas.openxmlformats.org/officeDocument/2006/relationships/slide" Target="slides/slide25.xml"/><Relationship Id="rId40" Type="http://schemas.openxmlformats.org/officeDocument/2006/relationships/slide" Target="slides/slide28.xml"/><Relationship Id="rId45" Type="http://schemas.openxmlformats.org/officeDocument/2006/relationships/slide" Target="slides/slide33.xml"/><Relationship Id="rId53" Type="http://schemas.openxmlformats.org/officeDocument/2006/relationships/slide" Target="slides/slide41.xml"/><Relationship Id="rId58" Type="http://schemas.openxmlformats.org/officeDocument/2006/relationships/viewProps" Target="viewProps.xml"/><Relationship Id="rId5" Type="http://schemas.openxmlformats.org/officeDocument/2006/relationships/slideMaster" Target="slideMasters/slideMaster5.xml"/><Relationship Id="rId19" Type="http://schemas.openxmlformats.org/officeDocument/2006/relationships/slide" Target="slides/slide7.xml"/><Relationship Id="rId4" Type="http://schemas.openxmlformats.org/officeDocument/2006/relationships/slideMaster" Target="slideMasters/slideMaster4.xml"/><Relationship Id="rId9" Type="http://schemas.openxmlformats.org/officeDocument/2006/relationships/slideMaster" Target="slideMasters/slideMaster9.xml"/><Relationship Id="rId14" Type="http://schemas.openxmlformats.org/officeDocument/2006/relationships/slide" Target="slides/slide2.xml"/><Relationship Id="rId22" Type="http://schemas.openxmlformats.org/officeDocument/2006/relationships/slide" Target="slides/slide10.xml"/><Relationship Id="rId27" Type="http://schemas.openxmlformats.org/officeDocument/2006/relationships/slide" Target="slides/slide15.xml"/><Relationship Id="rId30" Type="http://schemas.openxmlformats.org/officeDocument/2006/relationships/slide" Target="slides/slide18.xml"/><Relationship Id="rId35" Type="http://schemas.openxmlformats.org/officeDocument/2006/relationships/slide" Target="slides/slide23.xml"/><Relationship Id="rId43" Type="http://schemas.openxmlformats.org/officeDocument/2006/relationships/slide" Target="slides/slide31.xml"/><Relationship Id="rId48" Type="http://schemas.openxmlformats.org/officeDocument/2006/relationships/slide" Target="slides/slide36.xml"/><Relationship Id="rId56" Type="http://schemas.openxmlformats.org/officeDocument/2006/relationships/handoutMaster" Target="handoutMasters/handoutMaster1.xml"/><Relationship Id="rId8" Type="http://schemas.openxmlformats.org/officeDocument/2006/relationships/slideMaster" Target="slideMasters/slideMaster8.xml"/><Relationship Id="rId51" Type="http://schemas.openxmlformats.org/officeDocument/2006/relationships/slide" Target="slides/slide39.xml"/><Relationship Id="rId3" Type="http://schemas.openxmlformats.org/officeDocument/2006/relationships/slideMaster" Target="slideMasters/slideMaster3.xml"/><Relationship Id="rId12" Type="http://schemas.openxmlformats.org/officeDocument/2006/relationships/slideMaster" Target="slideMasters/slideMaster12.xml"/><Relationship Id="rId17" Type="http://schemas.openxmlformats.org/officeDocument/2006/relationships/slide" Target="slides/slide5.xml"/><Relationship Id="rId25" Type="http://schemas.openxmlformats.org/officeDocument/2006/relationships/slide" Target="slides/slide13.xml"/><Relationship Id="rId33" Type="http://schemas.openxmlformats.org/officeDocument/2006/relationships/slide" Target="slides/slide21.xml"/><Relationship Id="rId38" Type="http://schemas.openxmlformats.org/officeDocument/2006/relationships/slide" Target="slides/slide26.xml"/><Relationship Id="rId46" Type="http://schemas.openxmlformats.org/officeDocument/2006/relationships/slide" Target="slides/slide34.xml"/><Relationship Id="rId59" Type="http://schemas.openxmlformats.org/officeDocument/2006/relationships/theme" Target="theme/theme1.xml"/><Relationship Id="rId20" Type="http://schemas.openxmlformats.org/officeDocument/2006/relationships/slide" Target="slides/slide8.xml"/><Relationship Id="rId41" Type="http://schemas.openxmlformats.org/officeDocument/2006/relationships/slide" Target="slides/slide29.xml"/><Relationship Id="rId54" Type="http://schemas.openxmlformats.org/officeDocument/2006/relationships/slide" Target="slides/slide42.xml"/><Relationship Id="rId1" Type="http://schemas.openxmlformats.org/officeDocument/2006/relationships/slideMaster" Target="slideMasters/slideMaster1.xml"/><Relationship Id="rId6" Type="http://schemas.openxmlformats.org/officeDocument/2006/relationships/slideMaster" Target="slideMasters/slideMaster6.xml"/><Relationship Id="rId15" Type="http://schemas.openxmlformats.org/officeDocument/2006/relationships/slide" Target="slides/slide3.xml"/><Relationship Id="rId23" Type="http://schemas.openxmlformats.org/officeDocument/2006/relationships/slide" Target="slides/slide11.xml"/><Relationship Id="rId28" Type="http://schemas.openxmlformats.org/officeDocument/2006/relationships/slide" Target="slides/slide16.xml"/><Relationship Id="rId36" Type="http://schemas.openxmlformats.org/officeDocument/2006/relationships/slide" Target="slides/slide24.xml"/><Relationship Id="rId49" Type="http://schemas.openxmlformats.org/officeDocument/2006/relationships/slide" Target="slides/slide37.xml"/><Relationship Id="rId57" Type="http://schemas.openxmlformats.org/officeDocument/2006/relationships/presProps" Target="presProps.xml"/><Relationship Id="rId10" Type="http://schemas.openxmlformats.org/officeDocument/2006/relationships/slideMaster" Target="slideMasters/slideMaster10.xml"/><Relationship Id="rId31" Type="http://schemas.openxmlformats.org/officeDocument/2006/relationships/slide" Target="slides/slide19.xml"/><Relationship Id="rId44" Type="http://schemas.openxmlformats.org/officeDocument/2006/relationships/slide" Target="slides/slide32.xml"/><Relationship Id="rId52" Type="http://schemas.openxmlformats.org/officeDocument/2006/relationships/slide" Target="slides/slide40.xml"/><Relationship Id="rId60"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1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2" name="Header Placeholder 1"/>
          <p:cNvSpPr txBox="1">
            <a:spLocks noGrp="1"/>
          </p:cNvSpPr>
          <p:nvPr>
            <p:ph type="hdr" sz="quarter"/>
          </p:nvPr>
        </p:nvSpPr>
        <p:spPr>
          <a:xfrm>
            <a:off x="0" y="0"/>
            <a:ext cx="2975760" cy="456839"/>
          </a:xfrm>
          <a:prstGeom prst="rect">
            <a:avLst/>
          </a:prstGeom>
          <a:noFill/>
          <a:ln>
            <a:noFill/>
          </a:ln>
        </p:spPr>
        <p:txBody>
          <a:bodyPr vert="horz" wrap="none" lIns="90000" tIns="45000" rIns="90000" bIns="45000" compatLnSpc="1">
            <a:noAutofit/>
          </a:bodyPr>
          <a:lstStyle/>
          <a:p>
            <a:pPr marL="0" marR="0" lvl="0" indent="0" algn="l" rtl="0" hangingPunct="1">
              <a:lnSpc>
                <a:spcPct val="100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defRPr sz="1400"/>
            </a:pPr>
            <a:endParaRPr lang="en-US" sz="1400" b="0" i="0" u="none" strike="noStrike" baseline="0">
              <a:ln>
                <a:noFill/>
              </a:ln>
              <a:solidFill>
                <a:srgbClr val="FFFFFF"/>
              </a:solidFill>
              <a:latin typeface="Liberation Serif" pitchFamily="18"/>
              <a:ea typeface="DejaVu Sans" pitchFamily="2"/>
              <a:cs typeface="DejaVu Sans" pitchFamily="2"/>
            </a:endParaRPr>
          </a:p>
        </p:txBody>
      </p:sp>
      <p:sp>
        <p:nvSpPr>
          <p:cNvPr id="3" name="Date Placeholder 2"/>
          <p:cNvSpPr txBox="1">
            <a:spLocks noGrp="1"/>
          </p:cNvSpPr>
          <p:nvPr>
            <p:ph type="dt" sz="quarter" idx="1"/>
          </p:nvPr>
        </p:nvSpPr>
        <p:spPr>
          <a:xfrm>
            <a:off x="3881880" y="0"/>
            <a:ext cx="2975760" cy="456839"/>
          </a:xfrm>
          <a:prstGeom prst="rect">
            <a:avLst/>
          </a:prstGeom>
          <a:noFill/>
          <a:ln>
            <a:noFill/>
          </a:ln>
        </p:spPr>
        <p:txBody>
          <a:bodyPr vert="horz" wrap="none" lIns="90000" tIns="45000" rIns="90000" bIns="45000" compatLnSpc="1">
            <a:noAutofit/>
          </a:bodyPr>
          <a:lstStyle/>
          <a:p>
            <a:pPr marL="0" marR="0" lvl="0" indent="0" algn="r" rtl="0" hangingPunct="1">
              <a:lnSpc>
                <a:spcPct val="100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defRPr sz="1400"/>
            </a:pPr>
            <a:endParaRPr lang="en-US" sz="1400" b="0" i="0" u="none" strike="noStrike" baseline="0">
              <a:ln>
                <a:noFill/>
              </a:ln>
              <a:solidFill>
                <a:srgbClr val="FFFFFF"/>
              </a:solidFill>
              <a:latin typeface="Liberation Serif" pitchFamily="18"/>
              <a:ea typeface="DejaVu Sans" pitchFamily="2"/>
              <a:cs typeface="DejaVu Sans" pitchFamily="2"/>
            </a:endParaRPr>
          </a:p>
        </p:txBody>
      </p:sp>
      <p:sp>
        <p:nvSpPr>
          <p:cNvPr id="4" name="Footer Placeholder 3"/>
          <p:cNvSpPr txBox="1">
            <a:spLocks noGrp="1"/>
          </p:cNvSpPr>
          <p:nvPr>
            <p:ph type="ftr" sz="quarter" idx="2"/>
          </p:nvPr>
        </p:nvSpPr>
        <p:spPr>
          <a:xfrm>
            <a:off x="0" y="8686800"/>
            <a:ext cx="2975760" cy="456839"/>
          </a:xfrm>
          <a:prstGeom prst="rect">
            <a:avLst/>
          </a:prstGeom>
          <a:noFill/>
          <a:ln>
            <a:noFill/>
          </a:ln>
        </p:spPr>
        <p:txBody>
          <a:bodyPr vert="horz" wrap="none" lIns="90000" tIns="45000" rIns="90000" bIns="45000" anchor="b" compatLnSpc="1">
            <a:noAutofit/>
          </a:bodyPr>
          <a:lstStyle/>
          <a:p>
            <a:pPr marL="0" marR="0" lvl="0" indent="0" algn="l" rtl="0" hangingPunct="1">
              <a:lnSpc>
                <a:spcPct val="100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defRPr sz="1400"/>
            </a:pPr>
            <a:endParaRPr lang="en-US" sz="1400" b="0" i="0" u="none" strike="noStrike" baseline="0">
              <a:ln>
                <a:noFill/>
              </a:ln>
              <a:solidFill>
                <a:srgbClr val="FFFFFF"/>
              </a:solidFill>
              <a:latin typeface="Liberation Serif" pitchFamily="18"/>
              <a:ea typeface="DejaVu Sans" pitchFamily="2"/>
              <a:cs typeface="DejaVu Sans" pitchFamily="2"/>
            </a:endParaRPr>
          </a:p>
        </p:txBody>
      </p:sp>
      <p:sp>
        <p:nvSpPr>
          <p:cNvPr id="5" name="Slide Number Placeholder 4"/>
          <p:cNvSpPr txBox="1">
            <a:spLocks noGrp="1"/>
          </p:cNvSpPr>
          <p:nvPr>
            <p:ph type="sldNum" sz="quarter" idx="3"/>
          </p:nvPr>
        </p:nvSpPr>
        <p:spPr>
          <a:xfrm>
            <a:off x="3881880" y="8686800"/>
            <a:ext cx="2975760" cy="456839"/>
          </a:xfrm>
          <a:prstGeom prst="rect">
            <a:avLst/>
          </a:prstGeom>
          <a:noFill/>
          <a:ln>
            <a:noFill/>
          </a:ln>
        </p:spPr>
        <p:txBody>
          <a:bodyPr vert="horz" wrap="none" lIns="90000" tIns="45000" rIns="90000" bIns="45000" anchor="b" compatLnSpc="1">
            <a:noAutofit/>
          </a:bodyPr>
          <a:lstStyle/>
          <a:p>
            <a:pPr marL="0" marR="0" lvl="0" indent="0" algn="r" rtl="0" hangingPunct="1">
              <a:lnSpc>
                <a:spcPct val="100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defRPr sz="1400"/>
            </a:pPr>
            <a:fld id="{D769F39F-B0BB-4037-8D6E-CA1CC871B01A}" type="slidenum">
              <a:t>‹#›</a:t>
            </a:fld>
            <a:endParaRPr lang="en-US" sz="1400" b="0" i="0" u="none" strike="noStrike" baseline="0">
              <a:ln>
                <a:noFill/>
              </a:ln>
              <a:solidFill>
                <a:srgbClr val="FFFFFF"/>
              </a:solidFill>
              <a:latin typeface="Liberation Serif" pitchFamily="18"/>
              <a:ea typeface="DejaVu Sans" pitchFamily="2"/>
              <a:cs typeface="DejaVu Sans" pitchFamily="2"/>
            </a:endParaRPr>
          </a:p>
        </p:txBody>
      </p:sp>
    </p:spTree>
    <p:extLst>
      <p:ext uri="{BB962C8B-B14F-4D97-AF65-F5344CB8AC3E}">
        <p14:creationId xmlns:p14="http://schemas.microsoft.com/office/powerpoint/2010/main" val="262267286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1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Rectangle 1"/>
          <p:cNvSpPr>
            <a:spLocks noMove="1" noResize="1"/>
          </p:cNvSpPr>
          <p:nvPr/>
        </p:nvSpPr>
        <p:spPr>
          <a:xfrm>
            <a:off x="0" y="0"/>
            <a:ext cx="6858000" cy="9144000"/>
          </a:xfrm>
          <a:prstGeom prst="rect">
            <a:avLst/>
          </a:prstGeom>
          <a:solidFill>
            <a:srgbClr val="FFFFFF"/>
          </a:solidFill>
          <a:ln>
            <a:noFill/>
            <a:prstDash val="solid"/>
          </a:ln>
        </p:spPr>
        <p:txBody>
          <a:bodyPr vert="horz" wrap="none" lIns="90000" tIns="45000" rIns="90000" bIns="45000" anchor="ctr" anchorCtr="1" compatLnSpc="1">
            <a:noAutofit/>
          </a:bodyPr>
          <a:lstStyle/>
          <a:p>
            <a:pPr marL="0" marR="0" lvl="0" indent="0" algn="l" rtl="0" hangingPunct="1">
              <a:lnSpc>
                <a:spcPct val="100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1800" b="0" i="0" u="none" strike="noStrike" baseline="0">
              <a:ln>
                <a:noFill/>
              </a:ln>
              <a:solidFill>
                <a:srgbClr val="FFFFFF"/>
              </a:solidFill>
              <a:latin typeface="Liberation Serif" pitchFamily="18"/>
              <a:ea typeface="DejaVu Sans" pitchFamily="2"/>
              <a:cs typeface="DejaVu Sans" pitchFamily="2"/>
            </a:endParaRPr>
          </a:p>
        </p:txBody>
      </p:sp>
      <p:sp>
        <p:nvSpPr>
          <p:cNvPr id="3" name="Freeform 2"/>
          <p:cNvSpPr/>
          <p:nvPr/>
        </p:nvSpPr>
        <p:spPr>
          <a:xfrm>
            <a:off x="0" y="0"/>
            <a:ext cx="6858000" cy="9144000"/>
          </a:xfrm>
          <a:custGeom>
            <a:avLst>
              <a:gd name="f0" fmla="val 5"/>
            </a:avLst>
            <a:gdLst>
              <a:gd name="f1" fmla="val 10800000"/>
              <a:gd name="f2" fmla="val 5400000"/>
              <a:gd name="f3" fmla="val 16200000"/>
              <a:gd name="f4" fmla="val w"/>
              <a:gd name="f5" fmla="val h"/>
              <a:gd name="f6" fmla="val ss"/>
              <a:gd name="f7" fmla="val 0"/>
              <a:gd name="f8" fmla="*/ 5419351 1 1725033"/>
              <a:gd name="f9" fmla="val 45"/>
              <a:gd name="f10" fmla="val 10800"/>
              <a:gd name="f11" fmla="val -2147483647"/>
              <a:gd name="f12" fmla="val 2147483647"/>
              <a:gd name="f13" fmla="abs f4"/>
              <a:gd name="f14" fmla="abs f5"/>
              <a:gd name="f15" fmla="abs f6"/>
              <a:gd name="f16" fmla="*/ f8 1 180"/>
              <a:gd name="f17" fmla="pin 0 f0 10800"/>
              <a:gd name="f18" fmla="+- 0 0 f2"/>
              <a:gd name="f19" fmla="?: f13 f4 1"/>
              <a:gd name="f20" fmla="?: f14 f5 1"/>
              <a:gd name="f21" fmla="?: f15 f6 1"/>
              <a:gd name="f22" fmla="*/ f9 f16 1"/>
              <a:gd name="f23" fmla="+- f7 f17 0"/>
              <a:gd name="f24" fmla="*/ f19 1 21600"/>
              <a:gd name="f25" fmla="*/ f20 1 21600"/>
              <a:gd name="f26" fmla="*/ 21600 f19 1"/>
              <a:gd name="f27" fmla="*/ 21600 f20 1"/>
              <a:gd name="f28" fmla="+- 0 0 f22"/>
              <a:gd name="f29" fmla="min f25 f24"/>
              <a:gd name="f30" fmla="*/ f26 1 f21"/>
              <a:gd name="f31" fmla="*/ f27 1 f21"/>
              <a:gd name="f32" fmla="*/ f28 f1 1"/>
              <a:gd name="f33" fmla="*/ f32 1 f8"/>
              <a:gd name="f34" fmla="+- f31 0 f17"/>
              <a:gd name="f35" fmla="+- f30 0 f17"/>
              <a:gd name="f36" fmla="*/ f17 f29 1"/>
              <a:gd name="f37" fmla="*/ f7 f29 1"/>
              <a:gd name="f38" fmla="*/ f23 f29 1"/>
              <a:gd name="f39" fmla="*/ f31 f29 1"/>
              <a:gd name="f40" fmla="*/ f30 f29 1"/>
              <a:gd name="f41" fmla="+- f33 0 f2"/>
              <a:gd name="f42" fmla="+- f37 0 f38"/>
              <a:gd name="f43" fmla="+- f38 0 f37"/>
              <a:gd name="f44" fmla="*/ f34 f29 1"/>
              <a:gd name="f45" fmla="*/ f35 f29 1"/>
              <a:gd name="f46" fmla="cos 1 f41"/>
              <a:gd name="f47" fmla="abs f42"/>
              <a:gd name="f48" fmla="abs f43"/>
              <a:gd name="f49" fmla="?: f42 f18 f2"/>
              <a:gd name="f50" fmla="?: f42 f2 f18"/>
              <a:gd name="f51" fmla="?: f42 f3 f2"/>
              <a:gd name="f52" fmla="?: f42 f2 f3"/>
              <a:gd name="f53" fmla="+- f39 0 f44"/>
              <a:gd name="f54" fmla="?: f43 f18 f2"/>
              <a:gd name="f55" fmla="?: f43 f2 f18"/>
              <a:gd name="f56" fmla="+- f40 0 f45"/>
              <a:gd name="f57" fmla="+- f44 0 f39"/>
              <a:gd name="f58" fmla="+- f45 0 f40"/>
              <a:gd name="f59" fmla="?: f42 0 f1"/>
              <a:gd name="f60" fmla="?: f42 f1 0"/>
              <a:gd name="f61" fmla="+- 0 0 f46"/>
              <a:gd name="f62" fmla="?: f42 f52 f51"/>
              <a:gd name="f63" fmla="?: f42 f51 f52"/>
              <a:gd name="f64" fmla="?: f43 f50 f49"/>
              <a:gd name="f65" fmla="abs f53"/>
              <a:gd name="f66" fmla="?: f53 0 f1"/>
              <a:gd name="f67" fmla="?: f53 f1 0"/>
              <a:gd name="f68" fmla="?: f53 f54 f55"/>
              <a:gd name="f69" fmla="abs f56"/>
              <a:gd name="f70" fmla="abs f57"/>
              <a:gd name="f71" fmla="?: f56 f18 f2"/>
              <a:gd name="f72" fmla="?: f56 f2 f18"/>
              <a:gd name="f73" fmla="?: f56 f3 f2"/>
              <a:gd name="f74" fmla="?: f56 f2 f3"/>
              <a:gd name="f75" fmla="abs f58"/>
              <a:gd name="f76" fmla="?: f58 f18 f2"/>
              <a:gd name="f77" fmla="?: f58 f2 f18"/>
              <a:gd name="f78" fmla="?: f58 f60 f59"/>
              <a:gd name="f79" fmla="?: f58 f59 f60"/>
              <a:gd name="f80" fmla="*/ f17 f61 1"/>
              <a:gd name="f81" fmla="?: f43 f63 f62"/>
              <a:gd name="f82" fmla="?: f43 f67 f66"/>
              <a:gd name="f83" fmla="?: f43 f66 f67"/>
              <a:gd name="f84" fmla="?: f56 f74 f73"/>
              <a:gd name="f85" fmla="?: f56 f73 f74"/>
              <a:gd name="f86" fmla="?: f57 f72 f71"/>
              <a:gd name="f87" fmla="?: f42 f78 f79"/>
              <a:gd name="f88" fmla="?: f42 f76 f77"/>
              <a:gd name="f89" fmla="*/ f80 3163 1"/>
              <a:gd name="f90" fmla="?: f53 f82 f83"/>
              <a:gd name="f91" fmla="?: f57 f85 f84"/>
              <a:gd name="f92" fmla="*/ f89 1 7636"/>
              <a:gd name="f93" fmla="+- f7 f92 0"/>
              <a:gd name="f94" fmla="+- f30 0 f92"/>
              <a:gd name="f95" fmla="+- f31 0 f92"/>
              <a:gd name="f96" fmla="*/ f93 f29 1"/>
              <a:gd name="f97" fmla="*/ f94 f29 1"/>
              <a:gd name="f98" fmla="*/ f95 f29 1"/>
            </a:gdLst>
            <a:ahLst>
              <a:ahXY gdRefX="f0" minX="f7" maxX="f10">
                <a:pos x="f36" y="f37"/>
              </a:ahXY>
            </a:ahLst>
            <a:cxnLst>
              <a:cxn ang="3cd4">
                <a:pos x="hc" y="t"/>
              </a:cxn>
              <a:cxn ang="0">
                <a:pos x="r" y="vc"/>
              </a:cxn>
              <a:cxn ang="cd4">
                <a:pos x="hc" y="b"/>
              </a:cxn>
              <a:cxn ang="cd2">
                <a:pos x="l" y="vc"/>
              </a:cxn>
            </a:cxnLst>
            <a:rect l="f96" t="f96" r="f97" b="f98"/>
            <a:pathLst>
              <a:path>
                <a:moveTo>
                  <a:pt x="f38" y="f37"/>
                </a:moveTo>
                <a:arcTo wR="f47" hR="f48" stAng="f81" swAng="f64"/>
                <a:lnTo>
                  <a:pt x="f37" y="f44"/>
                </a:lnTo>
                <a:arcTo wR="f48" hR="f65" stAng="f90" swAng="f68"/>
                <a:lnTo>
                  <a:pt x="f45" y="f39"/>
                </a:lnTo>
                <a:arcTo wR="f69" hR="f70" stAng="f91" swAng="f86"/>
                <a:lnTo>
                  <a:pt x="f40" y="f38"/>
                </a:lnTo>
                <a:arcTo wR="f75" hR="f47" stAng="f87" swAng="f88"/>
                <a:close/>
              </a:path>
            </a:pathLst>
          </a:custGeom>
          <a:solidFill>
            <a:srgbClr val="FFFFFF"/>
          </a:solidFill>
          <a:ln>
            <a:noFill/>
            <a:prstDash val="solid"/>
          </a:ln>
        </p:spPr>
        <p:txBody>
          <a:bodyPr vert="horz" wrap="none" lIns="90000" tIns="46800" rIns="90000" bIns="46800" anchor="ctr" anchorCtr="0" compatLnSpc="1">
            <a:noAutofit/>
          </a:bodyPr>
          <a:lstStyle/>
          <a:p>
            <a:pPr marL="0" marR="0" lvl="0" indent="0" algn="l" rtl="0" hangingPunct="1">
              <a:lnSpc>
                <a:spcPct val="100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1800" b="0" i="0" u="none" strike="noStrike" baseline="0">
              <a:ln>
                <a:noFill/>
              </a:ln>
              <a:solidFill>
                <a:srgbClr val="FFFFFF"/>
              </a:solidFill>
              <a:latin typeface="Liberation Serif" pitchFamily="18"/>
              <a:ea typeface="DejaVu Sans" pitchFamily="2"/>
              <a:cs typeface="DejaVu Sans" pitchFamily="2"/>
            </a:endParaRPr>
          </a:p>
        </p:txBody>
      </p:sp>
      <p:sp>
        <p:nvSpPr>
          <p:cNvPr id="4" name="Freeform 3"/>
          <p:cNvSpPr/>
          <p:nvPr/>
        </p:nvSpPr>
        <p:spPr>
          <a:xfrm>
            <a:off x="0" y="0"/>
            <a:ext cx="6858000" cy="9144000"/>
          </a:xfrm>
          <a:custGeom>
            <a:avLst>
              <a:gd name="f0" fmla="val 5"/>
            </a:avLst>
            <a:gdLst>
              <a:gd name="f1" fmla="val 10800000"/>
              <a:gd name="f2" fmla="val 5400000"/>
              <a:gd name="f3" fmla="val 16200000"/>
              <a:gd name="f4" fmla="val w"/>
              <a:gd name="f5" fmla="val h"/>
              <a:gd name="f6" fmla="val ss"/>
              <a:gd name="f7" fmla="val 0"/>
              <a:gd name="f8" fmla="*/ 5419351 1 1725033"/>
              <a:gd name="f9" fmla="val 45"/>
              <a:gd name="f10" fmla="val 10800"/>
              <a:gd name="f11" fmla="val -2147483647"/>
              <a:gd name="f12" fmla="val 2147483647"/>
              <a:gd name="f13" fmla="abs f4"/>
              <a:gd name="f14" fmla="abs f5"/>
              <a:gd name="f15" fmla="abs f6"/>
              <a:gd name="f16" fmla="*/ f8 1 180"/>
              <a:gd name="f17" fmla="pin 0 f0 10800"/>
              <a:gd name="f18" fmla="+- 0 0 f2"/>
              <a:gd name="f19" fmla="?: f13 f4 1"/>
              <a:gd name="f20" fmla="?: f14 f5 1"/>
              <a:gd name="f21" fmla="?: f15 f6 1"/>
              <a:gd name="f22" fmla="*/ f9 f16 1"/>
              <a:gd name="f23" fmla="+- f7 f17 0"/>
              <a:gd name="f24" fmla="*/ f19 1 21600"/>
              <a:gd name="f25" fmla="*/ f20 1 21600"/>
              <a:gd name="f26" fmla="*/ 21600 f19 1"/>
              <a:gd name="f27" fmla="*/ 21600 f20 1"/>
              <a:gd name="f28" fmla="+- 0 0 f22"/>
              <a:gd name="f29" fmla="min f25 f24"/>
              <a:gd name="f30" fmla="*/ f26 1 f21"/>
              <a:gd name="f31" fmla="*/ f27 1 f21"/>
              <a:gd name="f32" fmla="*/ f28 f1 1"/>
              <a:gd name="f33" fmla="*/ f32 1 f8"/>
              <a:gd name="f34" fmla="+- f31 0 f17"/>
              <a:gd name="f35" fmla="+- f30 0 f17"/>
              <a:gd name="f36" fmla="*/ f17 f29 1"/>
              <a:gd name="f37" fmla="*/ f7 f29 1"/>
              <a:gd name="f38" fmla="*/ f23 f29 1"/>
              <a:gd name="f39" fmla="*/ f31 f29 1"/>
              <a:gd name="f40" fmla="*/ f30 f29 1"/>
              <a:gd name="f41" fmla="+- f33 0 f2"/>
              <a:gd name="f42" fmla="+- f37 0 f38"/>
              <a:gd name="f43" fmla="+- f38 0 f37"/>
              <a:gd name="f44" fmla="*/ f34 f29 1"/>
              <a:gd name="f45" fmla="*/ f35 f29 1"/>
              <a:gd name="f46" fmla="cos 1 f41"/>
              <a:gd name="f47" fmla="abs f42"/>
              <a:gd name="f48" fmla="abs f43"/>
              <a:gd name="f49" fmla="?: f42 f18 f2"/>
              <a:gd name="f50" fmla="?: f42 f2 f18"/>
              <a:gd name="f51" fmla="?: f42 f3 f2"/>
              <a:gd name="f52" fmla="?: f42 f2 f3"/>
              <a:gd name="f53" fmla="+- f39 0 f44"/>
              <a:gd name="f54" fmla="?: f43 f18 f2"/>
              <a:gd name="f55" fmla="?: f43 f2 f18"/>
              <a:gd name="f56" fmla="+- f40 0 f45"/>
              <a:gd name="f57" fmla="+- f44 0 f39"/>
              <a:gd name="f58" fmla="+- f45 0 f40"/>
              <a:gd name="f59" fmla="?: f42 0 f1"/>
              <a:gd name="f60" fmla="?: f42 f1 0"/>
              <a:gd name="f61" fmla="+- 0 0 f46"/>
              <a:gd name="f62" fmla="?: f42 f52 f51"/>
              <a:gd name="f63" fmla="?: f42 f51 f52"/>
              <a:gd name="f64" fmla="?: f43 f50 f49"/>
              <a:gd name="f65" fmla="abs f53"/>
              <a:gd name="f66" fmla="?: f53 0 f1"/>
              <a:gd name="f67" fmla="?: f53 f1 0"/>
              <a:gd name="f68" fmla="?: f53 f54 f55"/>
              <a:gd name="f69" fmla="abs f56"/>
              <a:gd name="f70" fmla="abs f57"/>
              <a:gd name="f71" fmla="?: f56 f18 f2"/>
              <a:gd name="f72" fmla="?: f56 f2 f18"/>
              <a:gd name="f73" fmla="?: f56 f3 f2"/>
              <a:gd name="f74" fmla="?: f56 f2 f3"/>
              <a:gd name="f75" fmla="abs f58"/>
              <a:gd name="f76" fmla="?: f58 f18 f2"/>
              <a:gd name="f77" fmla="?: f58 f2 f18"/>
              <a:gd name="f78" fmla="?: f58 f60 f59"/>
              <a:gd name="f79" fmla="?: f58 f59 f60"/>
              <a:gd name="f80" fmla="*/ f17 f61 1"/>
              <a:gd name="f81" fmla="?: f43 f63 f62"/>
              <a:gd name="f82" fmla="?: f43 f67 f66"/>
              <a:gd name="f83" fmla="?: f43 f66 f67"/>
              <a:gd name="f84" fmla="?: f56 f74 f73"/>
              <a:gd name="f85" fmla="?: f56 f73 f74"/>
              <a:gd name="f86" fmla="?: f57 f72 f71"/>
              <a:gd name="f87" fmla="?: f42 f78 f79"/>
              <a:gd name="f88" fmla="?: f42 f76 f77"/>
              <a:gd name="f89" fmla="*/ f80 3163 1"/>
              <a:gd name="f90" fmla="?: f53 f82 f83"/>
              <a:gd name="f91" fmla="?: f57 f85 f84"/>
              <a:gd name="f92" fmla="*/ f89 1 7636"/>
              <a:gd name="f93" fmla="+- f7 f92 0"/>
              <a:gd name="f94" fmla="+- f30 0 f92"/>
              <a:gd name="f95" fmla="+- f31 0 f92"/>
              <a:gd name="f96" fmla="*/ f93 f29 1"/>
              <a:gd name="f97" fmla="*/ f94 f29 1"/>
              <a:gd name="f98" fmla="*/ f95 f29 1"/>
            </a:gdLst>
            <a:ahLst>
              <a:ahXY gdRefX="f0" minX="f7" maxX="f10">
                <a:pos x="f36" y="f37"/>
              </a:ahXY>
            </a:ahLst>
            <a:cxnLst>
              <a:cxn ang="3cd4">
                <a:pos x="hc" y="t"/>
              </a:cxn>
              <a:cxn ang="0">
                <a:pos x="r" y="vc"/>
              </a:cxn>
              <a:cxn ang="cd4">
                <a:pos x="hc" y="b"/>
              </a:cxn>
              <a:cxn ang="cd2">
                <a:pos x="l" y="vc"/>
              </a:cxn>
            </a:cxnLst>
            <a:rect l="f96" t="f96" r="f97" b="f98"/>
            <a:pathLst>
              <a:path>
                <a:moveTo>
                  <a:pt x="f38" y="f37"/>
                </a:moveTo>
                <a:arcTo wR="f47" hR="f48" stAng="f81" swAng="f64"/>
                <a:lnTo>
                  <a:pt x="f37" y="f44"/>
                </a:lnTo>
                <a:arcTo wR="f48" hR="f65" stAng="f90" swAng="f68"/>
                <a:lnTo>
                  <a:pt x="f45" y="f39"/>
                </a:lnTo>
                <a:arcTo wR="f69" hR="f70" stAng="f91" swAng="f86"/>
                <a:lnTo>
                  <a:pt x="f40" y="f38"/>
                </a:lnTo>
                <a:arcTo wR="f75" hR="f47" stAng="f87" swAng="f88"/>
                <a:close/>
              </a:path>
            </a:pathLst>
          </a:custGeom>
          <a:solidFill>
            <a:srgbClr val="FFFFFF"/>
          </a:solidFill>
          <a:ln>
            <a:noFill/>
            <a:prstDash val="solid"/>
          </a:ln>
        </p:spPr>
        <p:txBody>
          <a:bodyPr vert="horz" wrap="none" lIns="90000" tIns="46800" rIns="90000" bIns="46800" anchor="ctr" anchorCtr="0" compatLnSpc="1">
            <a:noAutofit/>
          </a:bodyPr>
          <a:lstStyle/>
          <a:p>
            <a:pPr marL="0" marR="0" lvl="0" indent="0" algn="l" rtl="0" hangingPunct="1">
              <a:lnSpc>
                <a:spcPct val="100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1800" b="0" i="0" u="none" strike="noStrike" baseline="0">
              <a:ln>
                <a:noFill/>
              </a:ln>
              <a:solidFill>
                <a:srgbClr val="FFFFFF"/>
              </a:solidFill>
              <a:latin typeface="Liberation Serif" pitchFamily="18"/>
              <a:ea typeface="DejaVu Sans" pitchFamily="2"/>
              <a:cs typeface="DejaVu Sans" pitchFamily="2"/>
            </a:endParaRPr>
          </a:p>
        </p:txBody>
      </p:sp>
      <p:sp>
        <p:nvSpPr>
          <p:cNvPr id="5" name="Freeform 4"/>
          <p:cNvSpPr/>
          <p:nvPr/>
        </p:nvSpPr>
        <p:spPr>
          <a:xfrm>
            <a:off x="0" y="0"/>
            <a:ext cx="2971800" cy="45720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none" lIns="90000" tIns="46800" rIns="90000" bIns="46800" anchor="ctr" anchorCtr="0" compatLnSpc="1">
            <a:noAutofit/>
          </a:bodyPr>
          <a:lstStyle/>
          <a:p>
            <a:pPr marL="0" marR="0" lvl="0" indent="0" algn="l" rtl="0" hangingPunct="1">
              <a:lnSpc>
                <a:spcPct val="100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1800" b="0" i="0" u="none" strike="noStrike" baseline="0">
              <a:ln>
                <a:noFill/>
              </a:ln>
              <a:solidFill>
                <a:srgbClr val="FFFFFF"/>
              </a:solidFill>
              <a:latin typeface="Liberation Serif" pitchFamily="18"/>
              <a:ea typeface="DejaVu Sans" pitchFamily="2"/>
              <a:cs typeface="DejaVu Sans" pitchFamily="2"/>
            </a:endParaRPr>
          </a:p>
        </p:txBody>
      </p:sp>
      <p:sp>
        <p:nvSpPr>
          <p:cNvPr id="6" name="Date Placeholder 5"/>
          <p:cNvSpPr txBox="1">
            <a:spLocks noGrp="1"/>
          </p:cNvSpPr>
          <p:nvPr>
            <p:ph type="dt" idx="1"/>
          </p:nvPr>
        </p:nvSpPr>
        <p:spPr>
          <a:xfrm>
            <a:off x="3884759" y="-360"/>
            <a:ext cx="2968559" cy="454320"/>
          </a:xfrm>
          <a:prstGeom prst="rect">
            <a:avLst/>
          </a:prstGeom>
          <a:noFill/>
          <a:ln>
            <a:noFill/>
          </a:ln>
        </p:spPr>
        <p:txBody>
          <a:bodyPr vert="horz" wrap="square" lIns="90000" tIns="46800" rIns="90000" bIns="46800" anchor="t" anchorCtr="0" compatLnSpc="1">
            <a:noAutofit/>
          </a:bodyPr>
          <a:lstStyle>
            <a:lvl1pPr marL="0" marR="0" lvl="0" indent="0" algn="r" rtl="0" hangingPunct="1">
              <a:lnSpc>
                <a:spcPct val="100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defRPr lang="en-US" sz="1200" b="0" i="0" u="none" strike="noStrike" baseline="0">
                <a:solidFill>
                  <a:srgbClr val="000000"/>
                </a:solidFill>
                <a:latin typeface="Calibri" pitchFamily="34"/>
                <a:ea typeface="MS PGothic" pitchFamily="34"/>
                <a:cs typeface="MS PGothic" pitchFamily="34"/>
              </a:defRPr>
            </a:lvl1pPr>
          </a:lstStyle>
          <a:p>
            <a:pPr lvl="0"/>
            <a:r>
              <a:rPr lang="en-US"/>
              <a:t>10/10/11</a:t>
            </a:r>
          </a:p>
        </p:txBody>
      </p:sp>
      <p:sp>
        <p:nvSpPr>
          <p:cNvPr id="7" name="Slide Image Placeholder 6"/>
          <p:cNvSpPr>
            <a:spLocks noGrp="1" noRot="1" noChangeAspect="1"/>
          </p:cNvSpPr>
          <p:nvPr>
            <p:ph type="sldImg" idx="2"/>
          </p:nvPr>
        </p:nvSpPr>
        <p:spPr>
          <a:xfrm>
            <a:off x="1142640" y="685799"/>
            <a:ext cx="4568760" cy="3426120"/>
          </a:xfrm>
          <a:prstGeom prst="rect">
            <a:avLst/>
          </a:prstGeom>
          <a:noFill/>
          <a:ln>
            <a:noFill/>
            <a:prstDash val="solid"/>
          </a:ln>
        </p:spPr>
      </p:sp>
      <p:sp>
        <p:nvSpPr>
          <p:cNvPr id="8" name="Notes Placeholder 7"/>
          <p:cNvSpPr txBox="1">
            <a:spLocks noGrp="1"/>
          </p:cNvSpPr>
          <p:nvPr>
            <p:ph type="body" sz="quarter" idx="3"/>
          </p:nvPr>
        </p:nvSpPr>
        <p:spPr>
          <a:xfrm>
            <a:off x="685440" y="4343040"/>
            <a:ext cx="5483159" cy="4111920"/>
          </a:xfrm>
          <a:prstGeom prst="rect">
            <a:avLst/>
          </a:prstGeom>
          <a:noFill/>
          <a:ln>
            <a:noFill/>
          </a:ln>
        </p:spPr>
        <p:txBody>
          <a:bodyPr vert="horz" lIns="0" tIns="0" rIns="0" bIns="0" compatLnSpc="1"/>
          <a:lstStyle/>
          <a:p>
            <a:endParaRPr lang="en-US"/>
          </a:p>
        </p:txBody>
      </p:sp>
      <p:sp>
        <p:nvSpPr>
          <p:cNvPr id="9" name="Freeform 8"/>
          <p:cNvSpPr/>
          <p:nvPr/>
        </p:nvSpPr>
        <p:spPr>
          <a:xfrm>
            <a:off x="0" y="8685360"/>
            <a:ext cx="2971800" cy="45720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none" lIns="90000" tIns="46800" rIns="90000" bIns="46800" anchor="ctr" anchorCtr="0" compatLnSpc="1">
            <a:noAutofit/>
          </a:bodyPr>
          <a:lstStyle/>
          <a:p>
            <a:pPr marL="0" marR="0" lvl="0" indent="0" algn="l" rtl="0" hangingPunct="1">
              <a:lnSpc>
                <a:spcPct val="100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1800" b="0" i="0" u="none" strike="noStrike" baseline="0">
              <a:ln>
                <a:noFill/>
              </a:ln>
              <a:solidFill>
                <a:srgbClr val="FFFFFF"/>
              </a:solidFill>
              <a:latin typeface="Liberation Serif" pitchFamily="18"/>
              <a:ea typeface="DejaVu Sans" pitchFamily="2"/>
              <a:cs typeface="DejaVu Sans" pitchFamily="2"/>
            </a:endParaRPr>
          </a:p>
        </p:txBody>
      </p:sp>
      <p:sp>
        <p:nvSpPr>
          <p:cNvPr id="10" name="Slide Number Placeholder 9"/>
          <p:cNvSpPr txBox="1">
            <a:spLocks noGrp="1"/>
          </p:cNvSpPr>
          <p:nvPr>
            <p:ph type="sldNum" sz="quarter" idx="5"/>
          </p:nvPr>
        </p:nvSpPr>
        <p:spPr>
          <a:xfrm>
            <a:off x="3884759" y="8684640"/>
            <a:ext cx="2968559" cy="454320"/>
          </a:xfrm>
          <a:prstGeom prst="rect">
            <a:avLst/>
          </a:prstGeom>
          <a:noFill/>
          <a:ln>
            <a:noFill/>
          </a:ln>
        </p:spPr>
        <p:txBody>
          <a:bodyPr vert="horz" wrap="square" lIns="90000" tIns="46800" rIns="90000" bIns="46800" anchor="b" anchorCtr="0" compatLnSpc="1">
            <a:noAutofit/>
          </a:bodyPr>
          <a:lstStyle>
            <a:lvl1pPr marL="0" marR="0" lvl="0" indent="0" algn="r" rtl="0" hangingPunct="1">
              <a:lnSpc>
                <a:spcPct val="100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defRPr lang="en-US" sz="1200" b="0" i="0" u="none" strike="noStrike" baseline="0">
                <a:solidFill>
                  <a:srgbClr val="000000"/>
                </a:solidFill>
                <a:latin typeface="Calibri" pitchFamily="34"/>
                <a:ea typeface="MS PGothic" pitchFamily="34"/>
                <a:cs typeface="MS PGothic" pitchFamily="34"/>
              </a:defRPr>
            </a:lvl1pPr>
          </a:lstStyle>
          <a:p>
            <a:pPr lvl="0"/>
            <a:fld id="{325E6636-46EE-465A-AFF6-F7F0F3E94AC6}" type="slidenum">
              <a:t>‹#›</a:t>
            </a:fld>
            <a:endParaRPr lang="en-US"/>
          </a:p>
        </p:txBody>
      </p:sp>
    </p:spTree>
    <p:extLst>
      <p:ext uri="{BB962C8B-B14F-4D97-AF65-F5344CB8AC3E}">
        <p14:creationId xmlns:p14="http://schemas.microsoft.com/office/powerpoint/2010/main" val="1672275609"/>
      </p:ext>
    </p:extLst>
  </p:cSld>
  <p:clrMap bg1="lt1" tx1="dk1" bg2="lt2" tx2="dk2" accent1="accent1" accent2="accent2" accent3="accent3" accent4="accent4" accent5="accent5" accent6="accent6" hlink="hlink" folHlink="folHlink"/>
  <p:notesStyle>
    <a:lvl1pPr marL="0" marR="0" indent="0" algn="l" rtl="0" hangingPunct="0">
      <a:lnSpc>
        <a:spcPct val="100000"/>
      </a:lnSpc>
      <a:spcBef>
        <a:spcPts val="448"/>
      </a:spcBef>
      <a:spcAft>
        <a:spcPts val="0"/>
      </a:spcAft>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defRPr lang="en-US" sz="1200" b="0" i="0" u="none" strike="noStrike" baseline="0">
        <a:ln>
          <a:noFill/>
        </a:ln>
        <a:solidFill>
          <a:srgbClr val="000000"/>
        </a:solidFill>
        <a:latin typeface="Times New Roman" pitchFamily="18"/>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a:solidFill>
                <a:prstClr val="black"/>
              </a:solidFill>
            </a:endParaRPr>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a:rPr lang="cs-CZ">
                <a:solidFill>
                  <a:prstClr val="black"/>
                </a:solidFill>
              </a:rPr>
              <a:t>1.7.2013</a:t>
            </a:r>
          </a:p>
        </p:txBody>
      </p:sp>
      <p:sp>
        <p:nvSpPr>
          <p:cNvPr id="4" name="Slide Image Placeholder 3"/>
          <p:cNvSpPr>
            <a:spLocks noGrp="1" noRot="1" noChangeAspect="1"/>
          </p:cNvSpPr>
          <p:nvPr>
            <p:ph type="sldImg" idx="2"/>
          </p:nvPr>
        </p:nvSpPr>
        <p:spPr>
          <a:xfrm>
            <a:off x="2860675" y="512763"/>
            <a:ext cx="3422650" cy="2566987"/>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r>
              <a:rPr lang="en-US"/>
              <a:t>Open science challenges traditional norms and practices of ‘science’</a:t>
            </a:r>
          </a:p>
          <a:p>
            <a:r>
              <a:rPr lang="en-US"/>
              <a:t>Grounding in agreed values and principles</a:t>
            </a:r>
          </a:p>
          <a:p>
            <a:endParaRPr lang="en-US"/>
          </a:p>
          <a:p>
            <a:r>
              <a:rPr lang="en-US"/>
              <a:t>We will require innovation in the way concepts and practices of ‘collaboration’, ‘participation’, ‘dialogue’ and ‘partnerships’ are perceived, defined and realized by a wide range of actors and stakeholders in the science, technology and innovation (eco)systems across the globe.</a:t>
            </a:r>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a:solidFill>
                <a:prstClr val="black"/>
              </a:solidFill>
            </a:endParaRPr>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a:rPr lang="cs-CZ">
                <a:solidFill>
                  <a:prstClr val="black"/>
                </a:solidFill>
              </a:rPr>
              <a:t>‹#›</a:t>
            </a:r>
          </a:p>
        </p:txBody>
      </p:sp>
    </p:spTree>
    <p:extLst>
      <p:ext uri="{BB962C8B-B14F-4D97-AF65-F5344CB8AC3E}">
        <p14:creationId xmlns:p14="http://schemas.microsoft.com/office/powerpoint/2010/main" val="261673262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1"/>
        <p:cNvGrpSpPr/>
        <p:nvPr/>
      </p:nvGrpSpPr>
      <p:grpSpPr>
        <a:xfrm>
          <a:off x="0" y="0"/>
          <a:ext cx="0" cy="0"/>
          <a:chOff x="0" y="0"/>
          <a:chExt cx="0" cy="0"/>
        </a:xfrm>
      </p:grpSpPr>
      <p:sp>
        <p:nvSpPr>
          <p:cNvPr id="122" name="Google Shape;122;g2d1cf7804d7_0_123: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3" name="Google Shape;123;g2d1cf7804d7_0_12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74399689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22.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3.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4.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Master" Target="../slideMasters/slideMaster11.xml"/><Relationship Id="rId4" Type="http://schemas.openxmlformats.org/officeDocument/2006/relationships/image" Target="../media/image16.jpg"/></Relationships>
</file>

<file path=ppt/slideLayouts/_rels/slideLayout12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Master" Target="../slideMasters/slideMaster11.xml"/><Relationship Id="rId5" Type="http://schemas.openxmlformats.org/officeDocument/2006/relationships/image" Target="../media/image18.jpg"/><Relationship Id="rId4" Type="http://schemas.openxmlformats.org/officeDocument/2006/relationships/image" Target="../media/image17.jpg"/></Relationships>
</file>

<file path=ppt/slideLayouts/_rels/slideLayout127.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8.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9.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0.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1.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2.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3.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4.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5.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6.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7.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8.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9.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0.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Master" Target="../slideMasters/slideMaster12.xml"/><Relationship Id="rId4" Type="http://schemas.openxmlformats.org/officeDocument/2006/relationships/image" Target="../media/image24.png"/></Relationships>
</file>

<file path=ppt/slideLayouts/_rels/slideLayout141.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Master" Target="../slideMasters/slideMaster7.xml"/><Relationship Id="rId4" Type="http://schemas.openxmlformats.org/officeDocument/2006/relationships/image" Target="../media/image16.jpg"/></Relationships>
</file>

<file path=ppt/slideLayouts/_rels/slideLayout8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Master" Target="../slideMasters/slideMaster7.xml"/><Relationship Id="rId5" Type="http://schemas.openxmlformats.org/officeDocument/2006/relationships/image" Target="../media/image18.jpg"/><Relationship Id="rId4" Type="http://schemas.openxmlformats.org/officeDocument/2006/relationships/image" Target="../media/image17.jpg"/></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824333"/>
            <a:ext cx="6813884" cy="1639468"/>
          </a:xfrm>
          <a:prstGeom prst="rect">
            <a:avLst/>
          </a:prstGeom>
        </p:spPr>
        <p:txBody>
          <a:bodyPr>
            <a:noAutofit/>
          </a:bodyPr>
          <a:lstStyle>
            <a:lvl1pPr algn="l">
              <a:defRPr sz="5000">
                <a:solidFill>
                  <a:srgbClr val="595959"/>
                </a:solidFill>
                <a:latin typeface="Open Sans"/>
                <a:cs typeface="Open Sans"/>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685800" y="2575258"/>
            <a:ext cx="6400800" cy="1113590"/>
          </a:xfrm>
          <a:prstGeom prst="rect">
            <a:avLst/>
          </a:prstGeom>
        </p:spPr>
        <p:txBody>
          <a:bodyPr/>
          <a:lstStyle>
            <a:lvl1pPr marL="0" indent="0" algn="l">
              <a:buNone/>
              <a:defRPr>
                <a:solidFill>
                  <a:schemeClr val="accent3"/>
                </a:solidFill>
                <a:latin typeface="Open Sans"/>
                <a:cs typeface="Open San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Tree>
    <p:extLst>
      <p:ext uri="{BB962C8B-B14F-4D97-AF65-F5344CB8AC3E}">
        <p14:creationId xmlns:p14="http://schemas.microsoft.com/office/powerpoint/2010/main" val="286760290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9" name="TextBox 8"/>
          <p:cNvSpPr txBox="1"/>
          <p:nvPr userDrawn="1"/>
        </p:nvSpPr>
        <p:spPr>
          <a:xfrm>
            <a:off x="889000" y="1143001"/>
            <a:ext cx="7239000" cy="3416320"/>
          </a:xfrm>
          <a:prstGeom prst="rect">
            <a:avLst/>
          </a:prstGeom>
          <a:noFill/>
        </p:spPr>
        <p:txBody>
          <a:bodyPr wrap="square" rtlCol="0">
            <a:spAutoFit/>
          </a:bodyPr>
          <a:lstStyle/>
          <a:p>
            <a:pPr algn="ctr" defTabSz="457200">
              <a:defRPr/>
            </a:pPr>
            <a:r>
              <a:rPr lang="en-US" sz="5400" dirty="0" smtClean="0">
                <a:solidFill>
                  <a:srgbClr val="FFFFFF"/>
                </a:solidFill>
                <a:latin typeface="Open Sans"/>
                <a:cs typeface="Open Sans"/>
              </a:rPr>
              <a:t>“Quote here. Quote here. Quote here. Quote here. Quote here. Quote here.” </a:t>
            </a:r>
            <a:endParaRPr lang="en-US" dirty="0">
              <a:solidFill>
                <a:srgbClr val="FFFFFF"/>
              </a:solidFill>
            </a:endParaRPr>
          </a:p>
        </p:txBody>
      </p:sp>
      <p:sp>
        <p:nvSpPr>
          <p:cNvPr id="10" name="TextBox 9"/>
          <p:cNvSpPr txBox="1"/>
          <p:nvPr userDrawn="1"/>
        </p:nvSpPr>
        <p:spPr>
          <a:xfrm>
            <a:off x="3810000" y="4801541"/>
            <a:ext cx="4651375" cy="461665"/>
          </a:xfrm>
          <a:prstGeom prst="rect">
            <a:avLst/>
          </a:prstGeom>
          <a:noFill/>
        </p:spPr>
        <p:txBody>
          <a:bodyPr wrap="square" rtlCol="0">
            <a:spAutoFit/>
          </a:bodyPr>
          <a:lstStyle/>
          <a:p>
            <a:pPr defTabSz="457200"/>
            <a:r>
              <a:rPr lang="en-US" sz="2400" b="1" dirty="0" smtClean="0">
                <a:solidFill>
                  <a:srgbClr val="FFFFFF"/>
                </a:solidFill>
                <a:latin typeface="Open Sans"/>
                <a:cs typeface="Open Sans"/>
              </a:rPr>
              <a:t>- AUTHOR NAME HERE</a:t>
            </a:r>
            <a:endParaRPr lang="en-US" sz="2400" b="1" dirty="0">
              <a:solidFill>
                <a:srgbClr val="FFFFFF"/>
              </a:solidFill>
              <a:latin typeface="Open Sans"/>
              <a:cs typeface="Open Sans"/>
            </a:endParaRPr>
          </a:p>
        </p:txBody>
      </p:sp>
    </p:spTree>
    <p:extLst>
      <p:ext uri="{BB962C8B-B14F-4D97-AF65-F5344CB8AC3E}">
        <p14:creationId xmlns:p14="http://schemas.microsoft.com/office/powerpoint/2010/main" val="15143374"/>
      </p:ext>
    </p:extLst>
  </p:cSld>
  <p:clrMapOvr>
    <a:masterClrMapping/>
  </p:clrMapOvr>
  <p:timing>
    <p:tnLst>
      <p:par>
        <p:cTn id="1" dur="indefinite" restart="never" nodeType="tmRoot"/>
      </p:par>
    </p:tnLst>
  </p:timing>
</p:sldLayout>
</file>

<file path=ppt/slideLayouts/slideLayout10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42938" y="1997274"/>
            <a:ext cx="7286625" cy="1378148"/>
          </a:xfrm>
        </p:spPr>
        <p:txBody>
          <a:bodyPr/>
          <a:lstStyle/>
          <a:p>
            <a:r>
              <a:rPr lang="en-US"/>
              <a:t>Click to edit Master title style</a:t>
            </a:r>
          </a:p>
        </p:txBody>
      </p:sp>
      <p:sp>
        <p:nvSpPr>
          <p:cNvPr id="3" name="Subtitle 2"/>
          <p:cNvSpPr>
            <a:spLocks noGrp="1"/>
          </p:cNvSpPr>
          <p:nvPr>
            <p:ph type="subTitle" idx="1"/>
          </p:nvPr>
        </p:nvSpPr>
        <p:spPr>
          <a:xfrm>
            <a:off x="1285875" y="3643312"/>
            <a:ext cx="6000750" cy="1643063"/>
          </a:xfrm>
        </p:spPr>
        <p:txBody>
          <a:bodyPr/>
          <a:lstStyle>
            <a:lvl1pPr marL="0" indent="0" algn="ctr">
              <a:buNone/>
              <a:defRPr>
                <a:solidFill>
                  <a:schemeClr val="tx1">
                    <a:tint val="75000"/>
                  </a:schemeClr>
                </a:solidFill>
              </a:defRPr>
            </a:lvl1pPr>
            <a:lvl2pPr marL="428625" indent="0" algn="ctr">
              <a:buNone/>
              <a:defRPr>
                <a:solidFill>
                  <a:schemeClr val="tx1">
                    <a:tint val="75000"/>
                  </a:schemeClr>
                </a:solidFill>
              </a:defRPr>
            </a:lvl2pPr>
            <a:lvl3pPr marL="857250" indent="0" algn="ctr">
              <a:buNone/>
              <a:defRPr>
                <a:solidFill>
                  <a:schemeClr val="tx1">
                    <a:tint val="75000"/>
                  </a:schemeClr>
                </a:solidFill>
              </a:defRPr>
            </a:lvl3pPr>
            <a:lvl4pPr marL="1285875" indent="0" algn="ctr">
              <a:buNone/>
              <a:defRPr>
                <a:solidFill>
                  <a:schemeClr val="tx1">
                    <a:tint val="75000"/>
                  </a:schemeClr>
                </a:solidFill>
              </a:defRPr>
            </a:lvl4pPr>
            <a:lvl5pPr marL="1714500" indent="0" algn="ctr">
              <a:buNone/>
              <a:defRPr>
                <a:solidFill>
                  <a:schemeClr val="tx1">
                    <a:tint val="75000"/>
                  </a:schemeClr>
                </a:solidFill>
              </a:defRPr>
            </a:lvl5pPr>
            <a:lvl6pPr marL="2143125" indent="0" algn="ctr">
              <a:buNone/>
              <a:defRPr>
                <a:solidFill>
                  <a:schemeClr val="tx1">
                    <a:tint val="75000"/>
                  </a:schemeClr>
                </a:solidFill>
              </a:defRPr>
            </a:lvl6pPr>
            <a:lvl7pPr marL="2571750" indent="0" algn="ctr">
              <a:buNone/>
              <a:defRPr>
                <a:solidFill>
                  <a:schemeClr val="tx1">
                    <a:tint val="75000"/>
                  </a:schemeClr>
                </a:solidFill>
              </a:defRPr>
            </a:lvl7pPr>
            <a:lvl8pPr marL="3000375" indent="0" algn="ctr">
              <a:buNone/>
              <a:defRPr>
                <a:solidFill>
                  <a:schemeClr val="tx1">
                    <a:tint val="75000"/>
                  </a:schemeClr>
                </a:solidFill>
              </a:defRPr>
            </a:lvl8pPr>
            <a:lvl9pPr marL="34290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1D8BD707-D9CF-40AE-B4C6-C98DA3205C09}" type="datetimeFigureOut">
              <a:rPr lang="en-US" smtClean="0">
                <a:solidFill>
                  <a:prstClr val="black">
                    <a:tint val="75000"/>
                  </a:prstClr>
                </a:solidFill>
              </a:rPr>
              <a:pPr/>
              <a:t>6/12/2024</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330189097"/>
      </p:ext>
    </p:extLst>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solidFill>
                  <a:prstClr val="black">
                    <a:tint val="75000"/>
                  </a:prstClr>
                </a:solidFill>
              </a:rPr>
              <a:pPr/>
              <a:t>6/12/2024</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030844603"/>
      </p:ext>
    </p:extLst>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7168" y="4131469"/>
            <a:ext cx="7286625" cy="1276945"/>
          </a:xfrm>
        </p:spPr>
        <p:txBody>
          <a:bodyPr anchor="t"/>
          <a:lstStyle>
            <a:lvl1pPr algn="l">
              <a:defRPr sz="3750" b="1" cap="all"/>
            </a:lvl1pPr>
          </a:lstStyle>
          <a:p>
            <a:r>
              <a:rPr lang="en-US"/>
              <a:t>Click to edit Master title style</a:t>
            </a:r>
          </a:p>
        </p:txBody>
      </p:sp>
      <p:sp>
        <p:nvSpPr>
          <p:cNvPr id="3" name="Text Placeholder 2"/>
          <p:cNvSpPr>
            <a:spLocks noGrp="1"/>
          </p:cNvSpPr>
          <p:nvPr>
            <p:ph type="body" idx="1"/>
          </p:nvPr>
        </p:nvSpPr>
        <p:spPr>
          <a:xfrm>
            <a:off x="677168" y="2725044"/>
            <a:ext cx="7286625" cy="1406425"/>
          </a:xfrm>
        </p:spPr>
        <p:txBody>
          <a:bodyPr anchor="b"/>
          <a:lstStyle>
            <a:lvl1pPr marL="0" indent="0">
              <a:buNone/>
              <a:defRPr sz="1875">
                <a:solidFill>
                  <a:schemeClr val="tx1">
                    <a:tint val="75000"/>
                  </a:schemeClr>
                </a:solidFill>
              </a:defRPr>
            </a:lvl1pPr>
            <a:lvl2pPr marL="428625" indent="0">
              <a:buNone/>
              <a:defRPr sz="1688">
                <a:solidFill>
                  <a:schemeClr val="tx1">
                    <a:tint val="75000"/>
                  </a:schemeClr>
                </a:solidFill>
              </a:defRPr>
            </a:lvl2pPr>
            <a:lvl3pPr marL="857250" indent="0">
              <a:buNone/>
              <a:defRPr sz="1500">
                <a:solidFill>
                  <a:schemeClr val="tx1">
                    <a:tint val="75000"/>
                  </a:schemeClr>
                </a:solidFill>
              </a:defRPr>
            </a:lvl3pPr>
            <a:lvl4pPr marL="1285875" indent="0">
              <a:buNone/>
              <a:defRPr sz="1313">
                <a:solidFill>
                  <a:schemeClr val="tx1">
                    <a:tint val="75000"/>
                  </a:schemeClr>
                </a:solidFill>
              </a:defRPr>
            </a:lvl4pPr>
            <a:lvl5pPr marL="1714500" indent="0">
              <a:buNone/>
              <a:defRPr sz="1313">
                <a:solidFill>
                  <a:schemeClr val="tx1">
                    <a:tint val="75000"/>
                  </a:schemeClr>
                </a:solidFill>
              </a:defRPr>
            </a:lvl5pPr>
            <a:lvl6pPr marL="2143125" indent="0">
              <a:buNone/>
              <a:defRPr sz="1313">
                <a:solidFill>
                  <a:schemeClr val="tx1">
                    <a:tint val="75000"/>
                  </a:schemeClr>
                </a:solidFill>
              </a:defRPr>
            </a:lvl6pPr>
            <a:lvl7pPr marL="2571750" indent="0">
              <a:buNone/>
              <a:defRPr sz="1313">
                <a:solidFill>
                  <a:schemeClr val="tx1">
                    <a:tint val="75000"/>
                  </a:schemeClr>
                </a:solidFill>
              </a:defRPr>
            </a:lvl7pPr>
            <a:lvl8pPr marL="3000375" indent="0">
              <a:buNone/>
              <a:defRPr sz="1313">
                <a:solidFill>
                  <a:schemeClr val="tx1">
                    <a:tint val="75000"/>
                  </a:schemeClr>
                </a:solidFill>
              </a:defRPr>
            </a:lvl8pPr>
            <a:lvl9pPr marL="3429000" indent="0">
              <a:buNone/>
              <a:defRPr sz="1313">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solidFill>
                  <a:prstClr val="black">
                    <a:tint val="75000"/>
                  </a:prstClr>
                </a:solidFill>
              </a:rPr>
              <a:pPr/>
              <a:t>6/12/2024</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846783091"/>
      </p:ext>
    </p:extLst>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28625" y="1500188"/>
            <a:ext cx="3786188" cy="4243090"/>
          </a:xfrm>
        </p:spPr>
        <p:txBody>
          <a:bodyPr/>
          <a:lstStyle>
            <a:lvl1pPr>
              <a:defRPr sz="2625"/>
            </a:lvl1pPr>
            <a:lvl2pPr>
              <a:defRPr sz="2250"/>
            </a:lvl2pPr>
            <a:lvl3pPr>
              <a:defRPr sz="1875"/>
            </a:lvl3pPr>
            <a:lvl4pPr>
              <a:defRPr sz="1688"/>
            </a:lvl4pPr>
            <a:lvl5pPr>
              <a:defRPr sz="1688"/>
            </a:lvl5pPr>
            <a:lvl6pPr>
              <a:defRPr sz="1688"/>
            </a:lvl6pPr>
            <a:lvl7pPr>
              <a:defRPr sz="1688"/>
            </a:lvl7pPr>
            <a:lvl8pPr>
              <a:defRPr sz="1688"/>
            </a:lvl8pPr>
            <a:lvl9pPr>
              <a:defRPr sz="1688"/>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357687" y="1500188"/>
            <a:ext cx="3786188" cy="4243090"/>
          </a:xfrm>
        </p:spPr>
        <p:txBody>
          <a:bodyPr/>
          <a:lstStyle>
            <a:lvl1pPr>
              <a:defRPr sz="2625"/>
            </a:lvl1pPr>
            <a:lvl2pPr>
              <a:defRPr sz="2250"/>
            </a:lvl2pPr>
            <a:lvl3pPr>
              <a:defRPr sz="1875"/>
            </a:lvl3pPr>
            <a:lvl4pPr>
              <a:defRPr sz="1688"/>
            </a:lvl4pPr>
            <a:lvl5pPr>
              <a:defRPr sz="1688"/>
            </a:lvl5pPr>
            <a:lvl6pPr>
              <a:defRPr sz="1688"/>
            </a:lvl6pPr>
            <a:lvl7pPr>
              <a:defRPr sz="1688"/>
            </a:lvl7pPr>
            <a:lvl8pPr>
              <a:defRPr sz="1688"/>
            </a:lvl8pPr>
            <a:lvl9pPr>
              <a:defRPr sz="1688"/>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1D8BD707-D9CF-40AE-B4C6-C98DA3205C09}" type="datetimeFigureOut">
              <a:rPr lang="en-US" smtClean="0">
                <a:solidFill>
                  <a:prstClr val="black">
                    <a:tint val="75000"/>
                  </a:prstClr>
                </a:solidFill>
              </a:rPr>
              <a:pPr/>
              <a:t>6/12/2024</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4146814419"/>
      </p:ext>
    </p:extLst>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28625" y="1439168"/>
            <a:ext cx="3787676" cy="599777"/>
          </a:xfrm>
        </p:spPr>
        <p:txBody>
          <a:bodyPr anchor="b"/>
          <a:lstStyle>
            <a:lvl1pPr marL="0" indent="0">
              <a:buNone/>
              <a:defRPr sz="2250" b="1"/>
            </a:lvl1pPr>
            <a:lvl2pPr marL="428625" indent="0">
              <a:buNone/>
              <a:defRPr sz="1875" b="1"/>
            </a:lvl2pPr>
            <a:lvl3pPr marL="857250" indent="0">
              <a:buNone/>
              <a:defRPr sz="1688" b="1"/>
            </a:lvl3pPr>
            <a:lvl4pPr marL="1285875" indent="0">
              <a:buNone/>
              <a:defRPr sz="1500" b="1"/>
            </a:lvl4pPr>
            <a:lvl5pPr marL="1714500" indent="0">
              <a:buNone/>
              <a:defRPr sz="1500" b="1"/>
            </a:lvl5pPr>
            <a:lvl6pPr marL="2143125" indent="0">
              <a:buNone/>
              <a:defRPr sz="1500" b="1"/>
            </a:lvl6pPr>
            <a:lvl7pPr marL="2571750" indent="0">
              <a:buNone/>
              <a:defRPr sz="1500" b="1"/>
            </a:lvl7pPr>
            <a:lvl8pPr marL="3000375" indent="0">
              <a:buNone/>
              <a:defRPr sz="1500" b="1"/>
            </a:lvl8pPr>
            <a:lvl9pPr marL="3429000" indent="0">
              <a:buNone/>
              <a:defRPr sz="1500" b="1"/>
            </a:lvl9pPr>
          </a:lstStyle>
          <a:p>
            <a:pPr lvl="0"/>
            <a:r>
              <a:rPr lang="en-US"/>
              <a:t>Click to edit Master text styles</a:t>
            </a:r>
          </a:p>
        </p:txBody>
      </p:sp>
      <p:sp>
        <p:nvSpPr>
          <p:cNvPr id="4" name="Content Placeholder 3"/>
          <p:cNvSpPr>
            <a:spLocks noGrp="1"/>
          </p:cNvSpPr>
          <p:nvPr>
            <p:ph sz="half" idx="2"/>
          </p:nvPr>
        </p:nvSpPr>
        <p:spPr>
          <a:xfrm>
            <a:off x="428625" y="2038945"/>
            <a:ext cx="3787676" cy="3704333"/>
          </a:xfrm>
        </p:spPr>
        <p:txBody>
          <a:bodyPr/>
          <a:lstStyle>
            <a:lvl1pPr>
              <a:defRPr sz="2250"/>
            </a:lvl1pPr>
            <a:lvl2pPr>
              <a:defRPr sz="1875"/>
            </a:lvl2pPr>
            <a:lvl3pPr>
              <a:defRPr sz="1688"/>
            </a:lvl3pPr>
            <a:lvl4pPr>
              <a:defRPr sz="15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354711" y="1439168"/>
            <a:ext cx="3789164" cy="599777"/>
          </a:xfrm>
        </p:spPr>
        <p:txBody>
          <a:bodyPr anchor="b"/>
          <a:lstStyle>
            <a:lvl1pPr marL="0" indent="0">
              <a:buNone/>
              <a:defRPr sz="2250" b="1"/>
            </a:lvl1pPr>
            <a:lvl2pPr marL="428625" indent="0">
              <a:buNone/>
              <a:defRPr sz="1875" b="1"/>
            </a:lvl2pPr>
            <a:lvl3pPr marL="857250" indent="0">
              <a:buNone/>
              <a:defRPr sz="1688" b="1"/>
            </a:lvl3pPr>
            <a:lvl4pPr marL="1285875" indent="0">
              <a:buNone/>
              <a:defRPr sz="1500" b="1"/>
            </a:lvl4pPr>
            <a:lvl5pPr marL="1714500" indent="0">
              <a:buNone/>
              <a:defRPr sz="1500" b="1"/>
            </a:lvl5pPr>
            <a:lvl6pPr marL="2143125" indent="0">
              <a:buNone/>
              <a:defRPr sz="1500" b="1"/>
            </a:lvl6pPr>
            <a:lvl7pPr marL="2571750" indent="0">
              <a:buNone/>
              <a:defRPr sz="1500" b="1"/>
            </a:lvl7pPr>
            <a:lvl8pPr marL="3000375" indent="0">
              <a:buNone/>
              <a:defRPr sz="1500" b="1"/>
            </a:lvl8pPr>
            <a:lvl9pPr marL="3429000" indent="0">
              <a:buNone/>
              <a:defRPr sz="1500" b="1"/>
            </a:lvl9pPr>
          </a:lstStyle>
          <a:p>
            <a:pPr lvl="0"/>
            <a:r>
              <a:rPr lang="en-US"/>
              <a:t>Click to edit Master text styles</a:t>
            </a:r>
          </a:p>
        </p:txBody>
      </p:sp>
      <p:sp>
        <p:nvSpPr>
          <p:cNvPr id="6" name="Content Placeholder 5"/>
          <p:cNvSpPr>
            <a:spLocks noGrp="1"/>
          </p:cNvSpPr>
          <p:nvPr>
            <p:ph sz="quarter" idx="4"/>
          </p:nvPr>
        </p:nvSpPr>
        <p:spPr>
          <a:xfrm>
            <a:off x="4354711" y="2038945"/>
            <a:ext cx="3789164" cy="3704333"/>
          </a:xfrm>
        </p:spPr>
        <p:txBody>
          <a:bodyPr/>
          <a:lstStyle>
            <a:lvl1pPr>
              <a:defRPr sz="2250"/>
            </a:lvl1pPr>
            <a:lvl2pPr>
              <a:defRPr sz="1875"/>
            </a:lvl2pPr>
            <a:lvl3pPr>
              <a:defRPr sz="1688"/>
            </a:lvl3pPr>
            <a:lvl4pPr>
              <a:defRPr sz="15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1D8BD707-D9CF-40AE-B4C6-C98DA3205C09}" type="datetimeFigureOut">
              <a:rPr lang="en-US" smtClean="0">
                <a:solidFill>
                  <a:prstClr val="black">
                    <a:tint val="75000"/>
                  </a:prstClr>
                </a:solidFill>
              </a:rPr>
              <a:pPr/>
              <a:t>6/12/2024</a:t>
            </a:fld>
            <a:endParaRPr 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891365794"/>
      </p:ext>
    </p:extLst>
  </p:cSld>
  <p:clrMapOvr>
    <a:masterClrMapping/>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1D8BD707-D9CF-40AE-B4C6-C98DA3205C09}" type="datetimeFigureOut">
              <a:rPr lang="en-US" smtClean="0">
                <a:solidFill>
                  <a:prstClr val="black">
                    <a:tint val="75000"/>
                  </a:prstClr>
                </a:solidFill>
              </a:rPr>
              <a:pPr/>
              <a:t>6/12/2024</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725755853"/>
      </p:ext>
    </p:extLst>
  </p:cSld>
  <p:clrMapOvr>
    <a:masterClrMapping/>
  </p:clrMapOvr>
</p:sldLayout>
</file>

<file path=ppt/slideLayouts/slideLayout10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solidFill>
                  <a:prstClr val="black">
                    <a:tint val="75000"/>
                  </a:prstClr>
                </a:solidFill>
              </a:rPr>
              <a:pPr/>
              <a:t>6/12/2024</a:t>
            </a:fld>
            <a:endParaRPr 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524971767"/>
      </p:ext>
    </p:extLst>
  </p:cSld>
  <p:clrMapOvr>
    <a:masterClrMapping/>
  </p:clrMapOvr>
</p:sldLayout>
</file>

<file path=ppt/slideLayouts/slideLayout10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28626" y="255984"/>
            <a:ext cx="2820293" cy="1089422"/>
          </a:xfrm>
        </p:spPr>
        <p:txBody>
          <a:bodyPr anchor="b"/>
          <a:lstStyle>
            <a:lvl1pPr algn="l">
              <a:defRPr sz="1875" b="1"/>
            </a:lvl1pPr>
          </a:lstStyle>
          <a:p>
            <a:r>
              <a:rPr lang="en-US"/>
              <a:t>Click to edit Master title style</a:t>
            </a:r>
          </a:p>
        </p:txBody>
      </p:sp>
      <p:sp>
        <p:nvSpPr>
          <p:cNvPr id="3" name="Content Placeholder 2"/>
          <p:cNvSpPr>
            <a:spLocks noGrp="1"/>
          </p:cNvSpPr>
          <p:nvPr>
            <p:ph idx="1"/>
          </p:nvPr>
        </p:nvSpPr>
        <p:spPr>
          <a:xfrm>
            <a:off x="3351609" y="255985"/>
            <a:ext cx="4792266" cy="5487293"/>
          </a:xfrm>
        </p:spPr>
        <p:txBody>
          <a:bodyPr/>
          <a:lstStyle>
            <a:lvl1pPr>
              <a:defRPr sz="3000"/>
            </a:lvl1pPr>
            <a:lvl2pPr>
              <a:defRPr sz="2625"/>
            </a:lvl2pPr>
            <a:lvl3pPr>
              <a:defRPr sz="2250"/>
            </a:lvl3pPr>
            <a:lvl4pPr>
              <a:defRPr sz="1875"/>
            </a:lvl4pPr>
            <a:lvl5pPr>
              <a:defRPr sz="1875"/>
            </a:lvl5pPr>
            <a:lvl6pPr>
              <a:defRPr sz="1875"/>
            </a:lvl6pPr>
            <a:lvl7pPr>
              <a:defRPr sz="1875"/>
            </a:lvl7pPr>
            <a:lvl8pPr>
              <a:defRPr sz="1875"/>
            </a:lvl8pPr>
            <a:lvl9pPr>
              <a:defRPr sz="1875"/>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28626" y="1345406"/>
            <a:ext cx="2820293" cy="4397872"/>
          </a:xfrm>
        </p:spPr>
        <p:txBody>
          <a:bodyPr/>
          <a:lstStyle>
            <a:lvl1pPr marL="0" indent="0">
              <a:buNone/>
              <a:defRPr sz="1313"/>
            </a:lvl1pPr>
            <a:lvl2pPr marL="428625" indent="0">
              <a:buNone/>
              <a:defRPr sz="1125"/>
            </a:lvl2pPr>
            <a:lvl3pPr marL="857250" indent="0">
              <a:buNone/>
              <a:defRPr sz="938"/>
            </a:lvl3pPr>
            <a:lvl4pPr marL="1285875" indent="0">
              <a:buNone/>
              <a:defRPr sz="844"/>
            </a:lvl4pPr>
            <a:lvl5pPr marL="1714500" indent="0">
              <a:buNone/>
              <a:defRPr sz="844"/>
            </a:lvl5pPr>
            <a:lvl6pPr marL="2143125" indent="0">
              <a:buNone/>
              <a:defRPr sz="844"/>
            </a:lvl6pPr>
            <a:lvl7pPr marL="2571750" indent="0">
              <a:buNone/>
              <a:defRPr sz="844"/>
            </a:lvl7pPr>
            <a:lvl8pPr marL="3000375" indent="0">
              <a:buNone/>
              <a:defRPr sz="844"/>
            </a:lvl8pPr>
            <a:lvl9pPr marL="3429000" indent="0">
              <a:buNone/>
              <a:defRPr sz="844"/>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solidFill>
                  <a:prstClr val="black">
                    <a:tint val="75000"/>
                  </a:prstClr>
                </a:solidFill>
              </a:rPr>
              <a:pPr/>
              <a:t>6/12/2024</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545057474"/>
      </p:ext>
    </p:extLst>
  </p:cSld>
  <p:clrMapOvr>
    <a:masterClrMapping/>
  </p:clrMapOvr>
</p:sldLayout>
</file>

<file path=ppt/slideLayouts/slideLayout10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680270" y="4500562"/>
            <a:ext cx="5143500" cy="531317"/>
          </a:xfrm>
        </p:spPr>
        <p:txBody>
          <a:bodyPr anchor="b"/>
          <a:lstStyle>
            <a:lvl1pPr algn="l">
              <a:defRPr sz="1875" b="1"/>
            </a:lvl1pPr>
          </a:lstStyle>
          <a:p>
            <a:r>
              <a:rPr lang="en-US"/>
              <a:t>Click to edit Master title style</a:t>
            </a:r>
          </a:p>
        </p:txBody>
      </p:sp>
      <p:sp>
        <p:nvSpPr>
          <p:cNvPr id="3" name="Picture Placeholder 2"/>
          <p:cNvSpPr>
            <a:spLocks noGrp="1"/>
          </p:cNvSpPr>
          <p:nvPr>
            <p:ph type="pic" idx="1"/>
          </p:nvPr>
        </p:nvSpPr>
        <p:spPr>
          <a:xfrm>
            <a:off x="1680270" y="574477"/>
            <a:ext cx="5143500" cy="3857625"/>
          </a:xfrm>
        </p:spPr>
        <p:txBody>
          <a:bodyPr/>
          <a:lstStyle>
            <a:lvl1pPr marL="0" indent="0">
              <a:buNone/>
              <a:defRPr sz="3000"/>
            </a:lvl1pPr>
            <a:lvl2pPr marL="428625" indent="0">
              <a:buNone/>
              <a:defRPr sz="2625"/>
            </a:lvl2pPr>
            <a:lvl3pPr marL="857250" indent="0">
              <a:buNone/>
              <a:defRPr sz="2250"/>
            </a:lvl3pPr>
            <a:lvl4pPr marL="1285875" indent="0">
              <a:buNone/>
              <a:defRPr sz="1875"/>
            </a:lvl4pPr>
            <a:lvl5pPr marL="1714500" indent="0">
              <a:buNone/>
              <a:defRPr sz="1875"/>
            </a:lvl5pPr>
            <a:lvl6pPr marL="2143125" indent="0">
              <a:buNone/>
              <a:defRPr sz="1875"/>
            </a:lvl6pPr>
            <a:lvl7pPr marL="2571750" indent="0">
              <a:buNone/>
              <a:defRPr sz="1875"/>
            </a:lvl7pPr>
            <a:lvl8pPr marL="3000375" indent="0">
              <a:buNone/>
              <a:defRPr sz="1875"/>
            </a:lvl8pPr>
            <a:lvl9pPr marL="3429000" indent="0">
              <a:buNone/>
              <a:defRPr sz="1875"/>
            </a:lvl9pPr>
          </a:lstStyle>
          <a:p>
            <a:endParaRPr lang="en-US"/>
          </a:p>
        </p:txBody>
      </p:sp>
      <p:sp>
        <p:nvSpPr>
          <p:cNvPr id="4" name="Text Placeholder 3"/>
          <p:cNvSpPr>
            <a:spLocks noGrp="1"/>
          </p:cNvSpPr>
          <p:nvPr>
            <p:ph type="body" sz="half" idx="2"/>
          </p:nvPr>
        </p:nvSpPr>
        <p:spPr>
          <a:xfrm>
            <a:off x="1680270" y="5031879"/>
            <a:ext cx="5143500" cy="754558"/>
          </a:xfrm>
        </p:spPr>
        <p:txBody>
          <a:bodyPr/>
          <a:lstStyle>
            <a:lvl1pPr marL="0" indent="0">
              <a:buNone/>
              <a:defRPr sz="1313"/>
            </a:lvl1pPr>
            <a:lvl2pPr marL="428625" indent="0">
              <a:buNone/>
              <a:defRPr sz="1125"/>
            </a:lvl2pPr>
            <a:lvl3pPr marL="857250" indent="0">
              <a:buNone/>
              <a:defRPr sz="938"/>
            </a:lvl3pPr>
            <a:lvl4pPr marL="1285875" indent="0">
              <a:buNone/>
              <a:defRPr sz="844"/>
            </a:lvl4pPr>
            <a:lvl5pPr marL="1714500" indent="0">
              <a:buNone/>
              <a:defRPr sz="844"/>
            </a:lvl5pPr>
            <a:lvl6pPr marL="2143125" indent="0">
              <a:buNone/>
              <a:defRPr sz="844"/>
            </a:lvl6pPr>
            <a:lvl7pPr marL="2571750" indent="0">
              <a:buNone/>
              <a:defRPr sz="844"/>
            </a:lvl7pPr>
            <a:lvl8pPr marL="3000375" indent="0">
              <a:buNone/>
              <a:defRPr sz="844"/>
            </a:lvl8pPr>
            <a:lvl9pPr marL="3429000" indent="0">
              <a:buNone/>
              <a:defRPr sz="844"/>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solidFill>
                  <a:prstClr val="black">
                    <a:tint val="75000"/>
                  </a:prstClr>
                </a:solidFill>
              </a:rPr>
              <a:pPr/>
              <a:t>6/12/2024</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548609352"/>
      </p:ext>
    </p:extLst>
  </p:cSld>
  <p:clrMapOvr>
    <a:masterClrMapping/>
  </p:clrMapOvr>
</p:sldLayout>
</file>

<file path=ppt/slideLayouts/slideLayout10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solidFill>
                  <a:prstClr val="black">
                    <a:tint val="75000"/>
                  </a:prstClr>
                </a:solidFill>
              </a:rPr>
              <a:pPr/>
              <a:t>6/12/2024</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54222828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pic>
        <p:nvPicPr>
          <p:cNvPr id="7" name="Picture 6" descr="EIFL_LOGO_BG_WHITE.psd"/>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01626" y="5422265"/>
            <a:ext cx="5083400" cy="1435735"/>
          </a:xfrm>
          <a:prstGeom prst="rect">
            <a:avLst/>
          </a:prstGeom>
        </p:spPr>
      </p:pic>
    </p:spTree>
    <p:extLst>
      <p:ext uri="{BB962C8B-B14F-4D97-AF65-F5344CB8AC3E}">
        <p14:creationId xmlns:p14="http://schemas.microsoft.com/office/powerpoint/2010/main" val="3235146152"/>
      </p:ext>
    </p:extLst>
  </p:cSld>
  <p:clrMapOvr>
    <a:masterClrMapping/>
  </p:clrMapOvr>
</p:sldLayout>
</file>

<file path=ppt/slideLayouts/slideLayout11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215062" y="257473"/>
            <a:ext cx="1928813" cy="548580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28625" y="257473"/>
            <a:ext cx="5643563" cy="548580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solidFill>
                  <a:prstClr val="black">
                    <a:tint val="75000"/>
                  </a:prstClr>
                </a:solidFill>
              </a:rPr>
              <a:pPr/>
              <a:t>6/12/2024</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076182514"/>
      </p:ext>
    </p:extLst>
  </p:cSld>
  <p:clrMapOvr>
    <a:masterClrMapping/>
  </p:clrMapOvr>
</p:sldLayout>
</file>

<file path=ppt/slideLayouts/slideLayout11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42938" y="1997274"/>
            <a:ext cx="7286625" cy="1378148"/>
          </a:xfrm>
        </p:spPr>
        <p:txBody>
          <a:bodyPr/>
          <a:lstStyle/>
          <a:p>
            <a:r>
              <a:rPr lang="en-US"/>
              <a:t>Click to edit Master title style</a:t>
            </a:r>
          </a:p>
        </p:txBody>
      </p:sp>
      <p:sp>
        <p:nvSpPr>
          <p:cNvPr id="3" name="Subtitle 2"/>
          <p:cNvSpPr>
            <a:spLocks noGrp="1"/>
          </p:cNvSpPr>
          <p:nvPr>
            <p:ph type="subTitle" idx="1"/>
          </p:nvPr>
        </p:nvSpPr>
        <p:spPr>
          <a:xfrm>
            <a:off x="1285875" y="3643312"/>
            <a:ext cx="6000750" cy="1643063"/>
          </a:xfrm>
        </p:spPr>
        <p:txBody>
          <a:bodyPr/>
          <a:lstStyle>
            <a:lvl1pPr marL="0" indent="0" algn="ctr">
              <a:buNone/>
              <a:defRPr>
                <a:solidFill>
                  <a:schemeClr val="tx1">
                    <a:tint val="75000"/>
                  </a:schemeClr>
                </a:solidFill>
              </a:defRPr>
            </a:lvl1pPr>
            <a:lvl2pPr marL="428625" indent="0" algn="ctr">
              <a:buNone/>
              <a:defRPr>
                <a:solidFill>
                  <a:schemeClr val="tx1">
                    <a:tint val="75000"/>
                  </a:schemeClr>
                </a:solidFill>
              </a:defRPr>
            </a:lvl2pPr>
            <a:lvl3pPr marL="857250" indent="0" algn="ctr">
              <a:buNone/>
              <a:defRPr>
                <a:solidFill>
                  <a:schemeClr val="tx1">
                    <a:tint val="75000"/>
                  </a:schemeClr>
                </a:solidFill>
              </a:defRPr>
            </a:lvl3pPr>
            <a:lvl4pPr marL="1285875" indent="0" algn="ctr">
              <a:buNone/>
              <a:defRPr>
                <a:solidFill>
                  <a:schemeClr val="tx1">
                    <a:tint val="75000"/>
                  </a:schemeClr>
                </a:solidFill>
              </a:defRPr>
            </a:lvl4pPr>
            <a:lvl5pPr marL="1714500" indent="0" algn="ctr">
              <a:buNone/>
              <a:defRPr>
                <a:solidFill>
                  <a:schemeClr val="tx1">
                    <a:tint val="75000"/>
                  </a:schemeClr>
                </a:solidFill>
              </a:defRPr>
            </a:lvl5pPr>
            <a:lvl6pPr marL="2143125" indent="0" algn="ctr">
              <a:buNone/>
              <a:defRPr>
                <a:solidFill>
                  <a:schemeClr val="tx1">
                    <a:tint val="75000"/>
                  </a:schemeClr>
                </a:solidFill>
              </a:defRPr>
            </a:lvl6pPr>
            <a:lvl7pPr marL="2571750" indent="0" algn="ctr">
              <a:buNone/>
              <a:defRPr>
                <a:solidFill>
                  <a:schemeClr val="tx1">
                    <a:tint val="75000"/>
                  </a:schemeClr>
                </a:solidFill>
              </a:defRPr>
            </a:lvl7pPr>
            <a:lvl8pPr marL="3000375" indent="0" algn="ctr">
              <a:buNone/>
              <a:defRPr>
                <a:solidFill>
                  <a:schemeClr val="tx1">
                    <a:tint val="75000"/>
                  </a:schemeClr>
                </a:solidFill>
              </a:defRPr>
            </a:lvl8pPr>
            <a:lvl9pPr marL="34290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1D8BD707-D9CF-40AE-B4C6-C98DA3205C09}" type="datetimeFigureOut">
              <a:rPr lang="en-US" smtClean="0">
                <a:solidFill>
                  <a:prstClr val="black">
                    <a:tint val="75000"/>
                  </a:prstClr>
                </a:solidFill>
              </a:rPr>
              <a:pPr/>
              <a:t>6/12/2024</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068572967"/>
      </p:ext>
    </p:extLst>
  </p:cSld>
  <p:clrMapOvr>
    <a:masterClrMapping/>
  </p:clrMapOvr>
</p:sldLayout>
</file>

<file path=ppt/slideLayouts/slideLayout11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solidFill>
                  <a:prstClr val="black">
                    <a:tint val="75000"/>
                  </a:prstClr>
                </a:solidFill>
              </a:rPr>
              <a:pPr/>
              <a:t>6/12/2024</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011923789"/>
      </p:ext>
    </p:extLst>
  </p:cSld>
  <p:clrMapOvr>
    <a:masterClrMapping/>
  </p:clrMapOvr>
</p:sldLayout>
</file>

<file path=ppt/slideLayouts/slideLayout11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7168" y="4131469"/>
            <a:ext cx="7286625" cy="1276945"/>
          </a:xfrm>
        </p:spPr>
        <p:txBody>
          <a:bodyPr anchor="t"/>
          <a:lstStyle>
            <a:lvl1pPr algn="l">
              <a:defRPr sz="3750" b="1" cap="all"/>
            </a:lvl1pPr>
          </a:lstStyle>
          <a:p>
            <a:r>
              <a:rPr lang="en-US"/>
              <a:t>Click to edit Master title style</a:t>
            </a:r>
          </a:p>
        </p:txBody>
      </p:sp>
      <p:sp>
        <p:nvSpPr>
          <p:cNvPr id="3" name="Text Placeholder 2"/>
          <p:cNvSpPr>
            <a:spLocks noGrp="1"/>
          </p:cNvSpPr>
          <p:nvPr>
            <p:ph type="body" idx="1"/>
          </p:nvPr>
        </p:nvSpPr>
        <p:spPr>
          <a:xfrm>
            <a:off x="677168" y="2725044"/>
            <a:ext cx="7286625" cy="1406425"/>
          </a:xfrm>
        </p:spPr>
        <p:txBody>
          <a:bodyPr anchor="b"/>
          <a:lstStyle>
            <a:lvl1pPr marL="0" indent="0">
              <a:buNone/>
              <a:defRPr sz="1875">
                <a:solidFill>
                  <a:schemeClr val="tx1">
                    <a:tint val="75000"/>
                  </a:schemeClr>
                </a:solidFill>
              </a:defRPr>
            </a:lvl1pPr>
            <a:lvl2pPr marL="428625" indent="0">
              <a:buNone/>
              <a:defRPr sz="1688">
                <a:solidFill>
                  <a:schemeClr val="tx1">
                    <a:tint val="75000"/>
                  </a:schemeClr>
                </a:solidFill>
              </a:defRPr>
            </a:lvl2pPr>
            <a:lvl3pPr marL="857250" indent="0">
              <a:buNone/>
              <a:defRPr sz="1500">
                <a:solidFill>
                  <a:schemeClr val="tx1">
                    <a:tint val="75000"/>
                  </a:schemeClr>
                </a:solidFill>
              </a:defRPr>
            </a:lvl3pPr>
            <a:lvl4pPr marL="1285875" indent="0">
              <a:buNone/>
              <a:defRPr sz="1313">
                <a:solidFill>
                  <a:schemeClr val="tx1">
                    <a:tint val="75000"/>
                  </a:schemeClr>
                </a:solidFill>
              </a:defRPr>
            </a:lvl4pPr>
            <a:lvl5pPr marL="1714500" indent="0">
              <a:buNone/>
              <a:defRPr sz="1313">
                <a:solidFill>
                  <a:schemeClr val="tx1">
                    <a:tint val="75000"/>
                  </a:schemeClr>
                </a:solidFill>
              </a:defRPr>
            </a:lvl5pPr>
            <a:lvl6pPr marL="2143125" indent="0">
              <a:buNone/>
              <a:defRPr sz="1313">
                <a:solidFill>
                  <a:schemeClr val="tx1">
                    <a:tint val="75000"/>
                  </a:schemeClr>
                </a:solidFill>
              </a:defRPr>
            </a:lvl6pPr>
            <a:lvl7pPr marL="2571750" indent="0">
              <a:buNone/>
              <a:defRPr sz="1313">
                <a:solidFill>
                  <a:schemeClr val="tx1">
                    <a:tint val="75000"/>
                  </a:schemeClr>
                </a:solidFill>
              </a:defRPr>
            </a:lvl7pPr>
            <a:lvl8pPr marL="3000375" indent="0">
              <a:buNone/>
              <a:defRPr sz="1313">
                <a:solidFill>
                  <a:schemeClr val="tx1">
                    <a:tint val="75000"/>
                  </a:schemeClr>
                </a:solidFill>
              </a:defRPr>
            </a:lvl8pPr>
            <a:lvl9pPr marL="3429000" indent="0">
              <a:buNone/>
              <a:defRPr sz="1313">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solidFill>
                  <a:prstClr val="black">
                    <a:tint val="75000"/>
                  </a:prstClr>
                </a:solidFill>
              </a:rPr>
              <a:pPr/>
              <a:t>6/12/2024</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109711400"/>
      </p:ext>
    </p:extLst>
  </p:cSld>
  <p:clrMapOvr>
    <a:masterClrMapping/>
  </p:clrMapOvr>
</p:sldLayout>
</file>

<file path=ppt/slideLayouts/slideLayout11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28625" y="1500188"/>
            <a:ext cx="3786188" cy="4243090"/>
          </a:xfrm>
        </p:spPr>
        <p:txBody>
          <a:bodyPr/>
          <a:lstStyle>
            <a:lvl1pPr>
              <a:defRPr sz="2625"/>
            </a:lvl1pPr>
            <a:lvl2pPr>
              <a:defRPr sz="2250"/>
            </a:lvl2pPr>
            <a:lvl3pPr>
              <a:defRPr sz="1875"/>
            </a:lvl3pPr>
            <a:lvl4pPr>
              <a:defRPr sz="1688"/>
            </a:lvl4pPr>
            <a:lvl5pPr>
              <a:defRPr sz="1688"/>
            </a:lvl5pPr>
            <a:lvl6pPr>
              <a:defRPr sz="1688"/>
            </a:lvl6pPr>
            <a:lvl7pPr>
              <a:defRPr sz="1688"/>
            </a:lvl7pPr>
            <a:lvl8pPr>
              <a:defRPr sz="1688"/>
            </a:lvl8pPr>
            <a:lvl9pPr>
              <a:defRPr sz="1688"/>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357687" y="1500188"/>
            <a:ext cx="3786188" cy="4243090"/>
          </a:xfrm>
        </p:spPr>
        <p:txBody>
          <a:bodyPr/>
          <a:lstStyle>
            <a:lvl1pPr>
              <a:defRPr sz="2625"/>
            </a:lvl1pPr>
            <a:lvl2pPr>
              <a:defRPr sz="2250"/>
            </a:lvl2pPr>
            <a:lvl3pPr>
              <a:defRPr sz="1875"/>
            </a:lvl3pPr>
            <a:lvl4pPr>
              <a:defRPr sz="1688"/>
            </a:lvl4pPr>
            <a:lvl5pPr>
              <a:defRPr sz="1688"/>
            </a:lvl5pPr>
            <a:lvl6pPr>
              <a:defRPr sz="1688"/>
            </a:lvl6pPr>
            <a:lvl7pPr>
              <a:defRPr sz="1688"/>
            </a:lvl7pPr>
            <a:lvl8pPr>
              <a:defRPr sz="1688"/>
            </a:lvl8pPr>
            <a:lvl9pPr>
              <a:defRPr sz="1688"/>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1D8BD707-D9CF-40AE-B4C6-C98DA3205C09}" type="datetimeFigureOut">
              <a:rPr lang="en-US" smtClean="0">
                <a:solidFill>
                  <a:prstClr val="black">
                    <a:tint val="75000"/>
                  </a:prstClr>
                </a:solidFill>
              </a:rPr>
              <a:pPr/>
              <a:t>6/12/2024</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5339740"/>
      </p:ext>
    </p:extLst>
  </p:cSld>
  <p:clrMapOvr>
    <a:masterClrMapping/>
  </p:clrMapOvr>
</p:sldLayout>
</file>

<file path=ppt/slideLayouts/slideLayout11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28625" y="1439168"/>
            <a:ext cx="3787676" cy="599777"/>
          </a:xfrm>
        </p:spPr>
        <p:txBody>
          <a:bodyPr anchor="b"/>
          <a:lstStyle>
            <a:lvl1pPr marL="0" indent="0">
              <a:buNone/>
              <a:defRPr sz="2250" b="1"/>
            </a:lvl1pPr>
            <a:lvl2pPr marL="428625" indent="0">
              <a:buNone/>
              <a:defRPr sz="1875" b="1"/>
            </a:lvl2pPr>
            <a:lvl3pPr marL="857250" indent="0">
              <a:buNone/>
              <a:defRPr sz="1688" b="1"/>
            </a:lvl3pPr>
            <a:lvl4pPr marL="1285875" indent="0">
              <a:buNone/>
              <a:defRPr sz="1500" b="1"/>
            </a:lvl4pPr>
            <a:lvl5pPr marL="1714500" indent="0">
              <a:buNone/>
              <a:defRPr sz="1500" b="1"/>
            </a:lvl5pPr>
            <a:lvl6pPr marL="2143125" indent="0">
              <a:buNone/>
              <a:defRPr sz="1500" b="1"/>
            </a:lvl6pPr>
            <a:lvl7pPr marL="2571750" indent="0">
              <a:buNone/>
              <a:defRPr sz="1500" b="1"/>
            </a:lvl7pPr>
            <a:lvl8pPr marL="3000375" indent="0">
              <a:buNone/>
              <a:defRPr sz="1500" b="1"/>
            </a:lvl8pPr>
            <a:lvl9pPr marL="3429000" indent="0">
              <a:buNone/>
              <a:defRPr sz="1500" b="1"/>
            </a:lvl9pPr>
          </a:lstStyle>
          <a:p>
            <a:pPr lvl="0"/>
            <a:r>
              <a:rPr lang="en-US"/>
              <a:t>Click to edit Master text styles</a:t>
            </a:r>
          </a:p>
        </p:txBody>
      </p:sp>
      <p:sp>
        <p:nvSpPr>
          <p:cNvPr id="4" name="Content Placeholder 3"/>
          <p:cNvSpPr>
            <a:spLocks noGrp="1"/>
          </p:cNvSpPr>
          <p:nvPr>
            <p:ph sz="half" idx="2"/>
          </p:nvPr>
        </p:nvSpPr>
        <p:spPr>
          <a:xfrm>
            <a:off x="428625" y="2038945"/>
            <a:ext cx="3787676" cy="3704333"/>
          </a:xfrm>
        </p:spPr>
        <p:txBody>
          <a:bodyPr/>
          <a:lstStyle>
            <a:lvl1pPr>
              <a:defRPr sz="2250"/>
            </a:lvl1pPr>
            <a:lvl2pPr>
              <a:defRPr sz="1875"/>
            </a:lvl2pPr>
            <a:lvl3pPr>
              <a:defRPr sz="1688"/>
            </a:lvl3pPr>
            <a:lvl4pPr>
              <a:defRPr sz="15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354711" y="1439168"/>
            <a:ext cx="3789164" cy="599777"/>
          </a:xfrm>
        </p:spPr>
        <p:txBody>
          <a:bodyPr anchor="b"/>
          <a:lstStyle>
            <a:lvl1pPr marL="0" indent="0">
              <a:buNone/>
              <a:defRPr sz="2250" b="1"/>
            </a:lvl1pPr>
            <a:lvl2pPr marL="428625" indent="0">
              <a:buNone/>
              <a:defRPr sz="1875" b="1"/>
            </a:lvl2pPr>
            <a:lvl3pPr marL="857250" indent="0">
              <a:buNone/>
              <a:defRPr sz="1688" b="1"/>
            </a:lvl3pPr>
            <a:lvl4pPr marL="1285875" indent="0">
              <a:buNone/>
              <a:defRPr sz="1500" b="1"/>
            </a:lvl4pPr>
            <a:lvl5pPr marL="1714500" indent="0">
              <a:buNone/>
              <a:defRPr sz="1500" b="1"/>
            </a:lvl5pPr>
            <a:lvl6pPr marL="2143125" indent="0">
              <a:buNone/>
              <a:defRPr sz="1500" b="1"/>
            </a:lvl6pPr>
            <a:lvl7pPr marL="2571750" indent="0">
              <a:buNone/>
              <a:defRPr sz="1500" b="1"/>
            </a:lvl7pPr>
            <a:lvl8pPr marL="3000375" indent="0">
              <a:buNone/>
              <a:defRPr sz="1500" b="1"/>
            </a:lvl8pPr>
            <a:lvl9pPr marL="3429000" indent="0">
              <a:buNone/>
              <a:defRPr sz="1500" b="1"/>
            </a:lvl9pPr>
          </a:lstStyle>
          <a:p>
            <a:pPr lvl="0"/>
            <a:r>
              <a:rPr lang="en-US"/>
              <a:t>Click to edit Master text styles</a:t>
            </a:r>
          </a:p>
        </p:txBody>
      </p:sp>
      <p:sp>
        <p:nvSpPr>
          <p:cNvPr id="6" name="Content Placeholder 5"/>
          <p:cNvSpPr>
            <a:spLocks noGrp="1"/>
          </p:cNvSpPr>
          <p:nvPr>
            <p:ph sz="quarter" idx="4"/>
          </p:nvPr>
        </p:nvSpPr>
        <p:spPr>
          <a:xfrm>
            <a:off x="4354711" y="2038945"/>
            <a:ext cx="3789164" cy="3704333"/>
          </a:xfrm>
        </p:spPr>
        <p:txBody>
          <a:bodyPr/>
          <a:lstStyle>
            <a:lvl1pPr>
              <a:defRPr sz="2250"/>
            </a:lvl1pPr>
            <a:lvl2pPr>
              <a:defRPr sz="1875"/>
            </a:lvl2pPr>
            <a:lvl3pPr>
              <a:defRPr sz="1688"/>
            </a:lvl3pPr>
            <a:lvl4pPr>
              <a:defRPr sz="15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1D8BD707-D9CF-40AE-B4C6-C98DA3205C09}" type="datetimeFigureOut">
              <a:rPr lang="en-US" smtClean="0">
                <a:solidFill>
                  <a:prstClr val="black">
                    <a:tint val="75000"/>
                  </a:prstClr>
                </a:solidFill>
              </a:rPr>
              <a:pPr/>
              <a:t>6/12/2024</a:t>
            </a:fld>
            <a:endParaRPr 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206117795"/>
      </p:ext>
    </p:extLst>
  </p:cSld>
  <p:clrMapOvr>
    <a:masterClrMapping/>
  </p:clrMapOvr>
</p:sldLayout>
</file>

<file path=ppt/slideLayouts/slideLayout11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1D8BD707-D9CF-40AE-B4C6-C98DA3205C09}" type="datetimeFigureOut">
              <a:rPr lang="en-US" smtClean="0">
                <a:solidFill>
                  <a:prstClr val="black">
                    <a:tint val="75000"/>
                  </a:prstClr>
                </a:solidFill>
              </a:rPr>
              <a:pPr/>
              <a:t>6/12/2024</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213549789"/>
      </p:ext>
    </p:extLst>
  </p:cSld>
  <p:clrMapOvr>
    <a:masterClrMapping/>
  </p:clrMapOvr>
</p:sldLayout>
</file>

<file path=ppt/slideLayouts/slideLayout11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solidFill>
                  <a:prstClr val="black">
                    <a:tint val="75000"/>
                  </a:prstClr>
                </a:solidFill>
              </a:rPr>
              <a:pPr/>
              <a:t>6/12/2024</a:t>
            </a:fld>
            <a:endParaRPr 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491378132"/>
      </p:ext>
    </p:extLst>
  </p:cSld>
  <p:clrMapOvr>
    <a:masterClrMapping/>
  </p:clrMapOvr>
</p:sldLayout>
</file>

<file path=ppt/slideLayouts/slideLayout11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28626" y="255984"/>
            <a:ext cx="2820293" cy="1089422"/>
          </a:xfrm>
        </p:spPr>
        <p:txBody>
          <a:bodyPr anchor="b"/>
          <a:lstStyle>
            <a:lvl1pPr algn="l">
              <a:defRPr sz="1875" b="1"/>
            </a:lvl1pPr>
          </a:lstStyle>
          <a:p>
            <a:r>
              <a:rPr lang="en-US"/>
              <a:t>Click to edit Master title style</a:t>
            </a:r>
          </a:p>
        </p:txBody>
      </p:sp>
      <p:sp>
        <p:nvSpPr>
          <p:cNvPr id="3" name="Content Placeholder 2"/>
          <p:cNvSpPr>
            <a:spLocks noGrp="1"/>
          </p:cNvSpPr>
          <p:nvPr>
            <p:ph idx="1"/>
          </p:nvPr>
        </p:nvSpPr>
        <p:spPr>
          <a:xfrm>
            <a:off x="3351609" y="255985"/>
            <a:ext cx="4792266" cy="5487293"/>
          </a:xfrm>
        </p:spPr>
        <p:txBody>
          <a:bodyPr/>
          <a:lstStyle>
            <a:lvl1pPr>
              <a:defRPr sz="3000"/>
            </a:lvl1pPr>
            <a:lvl2pPr>
              <a:defRPr sz="2625"/>
            </a:lvl2pPr>
            <a:lvl3pPr>
              <a:defRPr sz="2250"/>
            </a:lvl3pPr>
            <a:lvl4pPr>
              <a:defRPr sz="1875"/>
            </a:lvl4pPr>
            <a:lvl5pPr>
              <a:defRPr sz="1875"/>
            </a:lvl5pPr>
            <a:lvl6pPr>
              <a:defRPr sz="1875"/>
            </a:lvl6pPr>
            <a:lvl7pPr>
              <a:defRPr sz="1875"/>
            </a:lvl7pPr>
            <a:lvl8pPr>
              <a:defRPr sz="1875"/>
            </a:lvl8pPr>
            <a:lvl9pPr>
              <a:defRPr sz="1875"/>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28626" y="1345406"/>
            <a:ext cx="2820293" cy="4397872"/>
          </a:xfrm>
        </p:spPr>
        <p:txBody>
          <a:bodyPr/>
          <a:lstStyle>
            <a:lvl1pPr marL="0" indent="0">
              <a:buNone/>
              <a:defRPr sz="1313"/>
            </a:lvl1pPr>
            <a:lvl2pPr marL="428625" indent="0">
              <a:buNone/>
              <a:defRPr sz="1125"/>
            </a:lvl2pPr>
            <a:lvl3pPr marL="857250" indent="0">
              <a:buNone/>
              <a:defRPr sz="938"/>
            </a:lvl3pPr>
            <a:lvl4pPr marL="1285875" indent="0">
              <a:buNone/>
              <a:defRPr sz="844"/>
            </a:lvl4pPr>
            <a:lvl5pPr marL="1714500" indent="0">
              <a:buNone/>
              <a:defRPr sz="844"/>
            </a:lvl5pPr>
            <a:lvl6pPr marL="2143125" indent="0">
              <a:buNone/>
              <a:defRPr sz="844"/>
            </a:lvl6pPr>
            <a:lvl7pPr marL="2571750" indent="0">
              <a:buNone/>
              <a:defRPr sz="844"/>
            </a:lvl7pPr>
            <a:lvl8pPr marL="3000375" indent="0">
              <a:buNone/>
              <a:defRPr sz="844"/>
            </a:lvl8pPr>
            <a:lvl9pPr marL="3429000" indent="0">
              <a:buNone/>
              <a:defRPr sz="844"/>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solidFill>
                  <a:prstClr val="black">
                    <a:tint val="75000"/>
                  </a:prstClr>
                </a:solidFill>
              </a:rPr>
              <a:pPr/>
              <a:t>6/12/2024</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34815991"/>
      </p:ext>
    </p:extLst>
  </p:cSld>
  <p:clrMapOvr>
    <a:masterClrMapping/>
  </p:clrMapOvr>
</p:sldLayout>
</file>

<file path=ppt/slideLayouts/slideLayout11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680270" y="4500562"/>
            <a:ext cx="5143500" cy="531317"/>
          </a:xfrm>
        </p:spPr>
        <p:txBody>
          <a:bodyPr anchor="b"/>
          <a:lstStyle>
            <a:lvl1pPr algn="l">
              <a:defRPr sz="1875" b="1"/>
            </a:lvl1pPr>
          </a:lstStyle>
          <a:p>
            <a:r>
              <a:rPr lang="en-US"/>
              <a:t>Click to edit Master title style</a:t>
            </a:r>
          </a:p>
        </p:txBody>
      </p:sp>
      <p:sp>
        <p:nvSpPr>
          <p:cNvPr id="3" name="Picture Placeholder 2"/>
          <p:cNvSpPr>
            <a:spLocks noGrp="1"/>
          </p:cNvSpPr>
          <p:nvPr>
            <p:ph type="pic" idx="1"/>
          </p:nvPr>
        </p:nvSpPr>
        <p:spPr>
          <a:xfrm>
            <a:off x="1680270" y="574477"/>
            <a:ext cx="5143500" cy="3857625"/>
          </a:xfrm>
        </p:spPr>
        <p:txBody>
          <a:bodyPr/>
          <a:lstStyle>
            <a:lvl1pPr marL="0" indent="0">
              <a:buNone/>
              <a:defRPr sz="3000"/>
            </a:lvl1pPr>
            <a:lvl2pPr marL="428625" indent="0">
              <a:buNone/>
              <a:defRPr sz="2625"/>
            </a:lvl2pPr>
            <a:lvl3pPr marL="857250" indent="0">
              <a:buNone/>
              <a:defRPr sz="2250"/>
            </a:lvl3pPr>
            <a:lvl4pPr marL="1285875" indent="0">
              <a:buNone/>
              <a:defRPr sz="1875"/>
            </a:lvl4pPr>
            <a:lvl5pPr marL="1714500" indent="0">
              <a:buNone/>
              <a:defRPr sz="1875"/>
            </a:lvl5pPr>
            <a:lvl6pPr marL="2143125" indent="0">
              <a:buNone/>
              <a:defRPr sz="1875"/>
            </a:lvl6pPr>
            <a:lvl7pPr marL="2571750" indent="0">
              <a:buNone/>
              <a:defRPr sz="1875"/>
            </a:lvl7pPr>
            <a:lvl8pPr marL="3000375" indent="0">
              <a:buNone/>
              <a:defRPr sz="1875"/>
            </a:lvl8pPr>
            <a:lvl9pPr marL="3429000" indent="0">
              <a:buNone/>
              <a:defRPr sz="1875"/>
            </a:lvl9pPr>
          </a:lstStyle>
          <a:p>
            <a:endParaRPr lang="en-US"/>
          </a:p>
        </p:txBody>
      </p:sp>
      <p:sp>
        <p:nvSpPr>
          <p:cNvPr id="4" name="Text Placeholder 3"/>
          <p:cNvSpPr>
            <a:spLocks noGrp="1"/>
          </p:cNvSpPr>
          <p:nvPr>
            <p:ph type="body" sz="half" idx="2"/>
          </p:nvPr>
        </p:nvSpPr>
        <p:spPr>
          <a:xfrm>
            <a:off x="1680270" y="5031879"/>
            <a:ext cx="5143500" cy="754558"/>
          </a:xfrm>
        </p:spPr>
        <p:txBody>
          <a:bodyPr/>
          <a:lstStyle>
            <a:lvl1pPr marL="0" indent="0">
              <a:buNone/>
              <a:defRPr sz="1313"/>
            </a:lvl1pPr>
            <a:lvl2pPr marL="428625" indent="0">
              <a:buNone/>
              <a:defRPr sz="1125"/>
            </a:lvl2pPr>
            <a:lvl3pPr marL="857250" indent="0">
              <a:buNone/>
              <a:defRPr sz="938"/>
            </a:lvl3pPr>
            <a:lvl4pPr marL="1285875" indent="0">
              <a:buNone/>
              <a:defRPr sz="844"/>
            </a:lvl4pPr>
            <a:lvl5pPr marL="1714500" indent="0">
              <a:buNone/>
              <a:defRPr sz="844"/>
            </a:lvl5pPr>
            <a:lvl6pPr marL="2143125" indent="0">
              <a:buNone/>
              <a:defRPr sz="844"/>
            </a:lvl6pPr>
            <a:lvl7pPr marL="2571750" indent="0">
              <a:buNone/>
              <a:defRPr sz="844"/>
            </a:lvl7pPr>
            <a:lvl8pPr marL="3000375" indent="0">
              <a:buNone/>
              <a:defRPr sz="844"/>
            </a:lvl8pPr>
            <a:lvl9pPr marL="3429000" indent="0">
              <a:buNone/>
              <a:defRPr sz="844"/>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solidFill>
                  <a:prstClr val="black">
                    <a:tint val="75000"/>
                  </a:prstClr>
                </a:solidFill>
              </a:rPr>
              <a:pPr/>
              <a:t>6/12/2024</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94707436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n-CA" smtClean="0"/>
              <a:t>Click to edit Master title style</a:t>
            </a:r>
            <a:endParaRPr lang="en-US"/>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CA" smtClean="0"/>
              <a:t>Click to edit Master text styles</a:t>
            </a:r>
          </a:p>
        </p:txBody>
      </p:sp>
      <p:sp>
        <p:nvSpPr>
          <p:cNvPr id="4" name="Date Placeholder 3"/>
          <p:cNvSpPr>
            <a:spLocks noGrp="1"/>
          </p:cNvSpPr>
          <p:nvPr>
            <p:ph type="dt" sz="half" idx="10"/>
          </p:nvPr>
        </p:nvSpPr>
        <p:spPr>
          <a:xfrm>
            <a:off x="457200" y="6356350"/>
            <a:ext cx="2133600" cy="365125"/>
          </a:xfrm>
          <a:prstGeom prst="rect">
            <a:avLst/>
          </a:prstGeom>
        </p:spPr>
        <p:txBody>
          <a:bodyPr/>
          <a:lstStyle/>
          <a:p>
            <a:pPr defTabSz="457200"/>
            <a:endParaRPr lang="en-US">
              <a:solidFill>
                <a:prstClr val="black"/>
              </a:solidFill>
            </a:endParaRPr>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pPr defTabSz="457200"/>
            <a:r>
              <a:rPr lang="en-US" smtClean="0">
                <a:solidFill>
                  <a:prstClr val="black"/>
                </a:solidFill>
              </a:rPr>
              <a:t>www.eifl.net</a:t>
            </a:r>
            <a:endParaRPr lang="en-US">
              <a:solidFill>
                <a:prstClr val="black"/>
              </a:solidFill>
            </a:endParaRPr>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pPr defTabSz="457200"/>
            <a:fld id="{4B81FC85-EDEF-5E4A-BACB-E2E10F38733B}" type="slidenum">
              <a:rPr lang="en-US" smtClean="0">
                <a:solidFill>
                  <a:prstClr val="black"/>
                </a:solidFill>
              </a:rPr>
              <a:pPr defTabSz="457200"/>
              <a:t>‹#›</a:t>
            </a:fld>
            <a:endParaRPr lang="en-US">
              <a:solidFill>
                <a:prstClr val="black"/>
              </a:solidFill>
            </a:endParaRPr>
          </a:p>
        </p:txBody>
      </p:sp>
    </p:spTree>
    <p:extLst>
      <p:ext uri="{BB962C8B-B14F-4D97-AF65-F5344CB8AC3E}">
        <p14:creationId xmlns:p14="http://schemas.microsoft.com/office/powerpoint/2010/main" val="4116932244"/>
      </p:ext>
    </p:extLst>
  </p:cSld>
  <p:clrMapOvr>
    <a:masterClrMapping/>
  </p:clrMapOvr>
</p:sldLayout>
</file>

<file path=ppt/slideLayouts/slideLayout12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solidFill>
                  <a:prstClr val="black">
                    <a:tint val="75000"/>
                  </a:prstClr>
                </a:solidFill>
              </a:rPr>
              <a:pPr/>
              <a:t>6/12/2024</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205226108"/>
      </p:ext>
    </p:extLst>
  </p:cSld>
  <p:clrMapOvr>
    <a:masterClrMapping/>
  </p:clrMapOvr>
</p:sldLayout>
</file>

<file path=ppt/slideLayouts/slideLayout12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215062" y="257473"/>
            <a:ext cx="1928813" cy="548580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28625" y="257473"/>
            <a:ext cx="5643563" cy="548580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solidFill>
                  <a:prstClr val="black">
                    <a:tint val="75000"/>
                  </a:prstClr>
                </a:solidFill>
              </a:rPr>
              <a:pPr/>
              <a:t>6/12/2024</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909562550"/>
      </p:ext>
    </p:extLst>
  </p:cSld>
  <p:clrMapOvr>
    <a:masterClrMapping/>
  </p:clrMapOvr>
</p:sldLayout>
</file>

<file path=ppt/slideLayouts/slideLayout122.xml><?xml version="1.0" encoding="utf-8"?>
<p:sldLayout xmlns:a="http://schemas.openxmlformats.org/drawingml/2006/main" xmlns:r="http://schemas.openxmlformats.org/officeDocument/2006/relationships" xmlns:p="http://schemas.openxmlformats.org/presentationml/2006/main" type="obj" preserve="1">
  <p:cSld name="Title Slide">
    <p:spTree>
      <p:nvGrpSpPr>
        <p:cNvPr id="1" name=""/>
        <p:cNvGrpSpPr/>
        <p:nvPr/>
      </p:nvGrpSpPr>
      <p:grpSpPr>
        <a:xfrm>
          <a:off x="0" y="0"/>
          <a:ext cx="0" cy="0"/>
          <a:chOff x="0" y="0"/>
          <a:chExt cx="0" cy="0"/>
        </a:xfrm>
      </p:grpSpPr>
      <p:sp>
        <p:nvSpPr>
          <p:cNvPr id="2" name="Holder 2"/>
          <p:cNvSpPr>
            <a:spLocks noGrp="1"/>
          </p:cNvSpPr>
          <p:nvPr>
            <p:ph type="ctrTitle"/>
          </p:nvPr>
        </p:nvSpPr>
        <p:spPr>
          <a:xfrm>
            <a:off x="685800" y="2125980"/>
            <a:ext cx="7772400" cy="1440180"/>
          </a:xfrm>
          <a:prstGeom prst="rect">
            <a:avLst/>
          </a:prstGeom>
        </p:spPr>
        <p:txBody>
          <a:bodyPr wrap="square" lIns="0" tIns="0" rIns="0" bIns="0">
            <a:spAutoFit/>
          </a:bodyPr>
          <a:lstStyle>
            <a:lvl1pPr>
              <a:defRPr/>
            </a:lvl1pPr>
          </a:lstStyle>
          <a:p>
            <a:endParaRPr/>
          </a:p>
        </p:txBody>
      </p:sp>
      <p:sp>
        <p:nvSpPr>
          <p:cNvPr id="3" name="Holder 3"/>
          <p:cNvSpPr>
            <a:spLocks noGrp="1"/>
          </p:cNvSpPr>
          <p:nvPr>
            <p:ph type="subTitle" idx="4"/>
          </p:nvPr>
        </p:nvSpPr>
        <p:spPr>
          <a:xfrm>
            <a:off x="1371600" y="3840480"/>
            <a:ext cx="6400800" cy="1714500"/>
          </a:xfrm>
          <a:prstGeom prst="rect">
            <a:avLst/>
          </a:prstGeom>
        </p:spPr>
        <p:txBody>
          <a:bodyPr wrap="square" lIns="0" tIns="0" rIns="0" bIns="0">
            <a:spAutoFit/>
          </a:bodyPr>
          <a:lstStyle>
            <a:lvl1pPr>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solidFill>
                <a:prstClr val="black">
                  <a:tint val="75000"/>
                </a:prstClr>
              </a:solidFill>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solidFill>
                  <a:prstClr val="black">
                    <a:tint val="75000"/>
                  </a:prstClr>
                </a:solidFill>
              </a:rPr>
              <a:pPr/>
              <a:t>6/12/2024</a:t>
            </a:fld>
            <a:endParaRPr lang="en-US">
              <a:solidFill>
                <a:prstClr val="black">
                  <a:tint val="75000"/>
                </a:prstClr>
              </a:solidFill>
            </a:endParaRPr>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rPr>
                <a:solidFill>
                  <a:prstClr val="black">
                    <a:tint val="75000"/>
                  </a:prstClr>
                </a:solidFill>
              </a:rPr>
              <a:pPr/>
              <a:t>‹#›</a:t>
            </a:fld>
            <a:endParaRPr>
              <a:solidFill>
                <a:prstClr val="black">
                  <a:tint val="75000"/>
                </a:prstClr>
              </a:solidFill>
            </a:endParaRPr>
          </a:p>
        </p:txBody>
      </p:sp>
    </p:spTree>
    <p:extLst>
      <p:ext uri="{BB962C8B-B14F-4D97-AF65-F5344CB8AC3E}">
        <p14:creationId xmlns:p14="http://schemas.microsoft.com/office/powerpoint/2010/main" val="2267037839"/>
      </p:ext>
    </p:extLst>
  </p:cSld>
  <p:clrMapOvr>
    <a:masterClrMapping/>
  </p:clrMapOvr>
</p:sldLayout>
</file>

<file path=ppt/slideLayouts/slideLayout12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2800" b="0" i="0">
                <a:solidFill>
                  <a:schemeClr val="bg1"/>
                </a:solidFill>
                <a:latin typeface="Calibri"/>
                <a:cs typeface="Calibri"/>
              </a:defRPr>
            </a:lvl1pPr>
          </a:lstStyle>
          <a:p>
            <a:endParaRPr/>
          </a:p>
        </p:txBody>
      </p:sp>
      <p:sp>
        <p:nvSpPr>
          <p:cNvPr id="3" name="Holder 3"/>
          <p:cNvSpPr>
            <a:spLocks noGrp="1"/>
          </p:cNvSpPr>
          <p:nvPr>
            <p:ph type="body" idx="1"/>
          </p:nvPr>
        </p:nvSpPr>
        <p:spPr/>
        <p:txBody>
          <a:bodyPr lIns="0" tIns="0" rIns="0" bIns="0"/>
          <a:lstStyle>
            <a:lvl1pPr>
              <a:defRPr b="0" i="0">
                <a:solidFill>
                  <a:schemeClr val="tx1"/>
                </a:solidFill>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solidFill>
                <a:prstClr val="black">
                  <a:tint val="75000"/>
                </a:prstClr>
              </a:solidFill>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solidFill>
                  <a:prstClr val="black">
                    <a:tint val="75000"/>
                  </a:prstClr>
                </a:solidFill>
              </a:rPr>
              <a:pPr/>
              <a:t>6/12/2024</a:t>
            </a:fld>
            <a:endParaRPr lang="en-US">
              <a:solidFill>
                <a:prstClr val="black">
                  <a:tint val="75000"/>
                </a:prstClr>
              </a:solidFill>
            </a:endParaRPr>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rPr>
                <a:solidFill>
                  <a:prstClr val="black">
                    <a:tint val="75000"/>
                  </a:prstClr>
                </a:solidFill>
              </a:rPr>
              <a:pPr/>
              <a:t>‹#›</a:t>
            </a:fld>
            <a:endParaRPr>
              <a:solidFill>
                <a:prstClr val="black">
                  <a:tint val="75000"/>
                </a:prstClr>
              </a:solidFill>
            </a:endParaRPr>
          </a:p>
        </p:txBody>
      </p:sp>
    </p:spTree>
    <p:extLst>
      <p:ext uri="{BB962C8B-B14F-4D97-AF65-F5344CB8AC3E}">
        <p14:creationId xmlns:p14="http://schemas.microsoft.com/office/powerpoint/2010/main" val="2271345587"/>
      </p:ext>
    </p:extLst>
  </p:cSld>
  <p:clrMapOvr>
    <a:masterClrMapping/>
  </p:clrMapOvr>
</p:sldLayout>
</file>

<file path=ppt/slideLayouts/slideLayout124.xml><?xml version="1.0" encoding="utf-8"?>
<p:sldLayout xmlns:a="http://schemas.openxmlformats.org/drawingml/2006/main" xmlns:r="http://schemas.openxmlformats.org/officeDocument/2006/relationships" xmlns:p="http://schemas.openxmlformats.org/presentationml/2006/main" type="obj" preserve="1">
  <p:cSld name="Two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2800" b="0" i="0">
                <a:solidFill>
                  <a:schemeClr val="bg1"/>
                </a:solidFill>
                <a:latin typeface="Calibri"/>
                <a:cs typeface="Calibri"/>
              </a:defRPr>
            </a:lvl1pPr>
          </a:lstStyle>
          <a:p>
            <a:endParaRPr/>
          </a:p>
        </p:txBody>
      </p:sp>
      <p:sp>
        <p:nvSpPr>
          <p:cNvPr id="3" name="Holder 3"/>
          <p:cNvSpPr>
            <a:spLocks noGrp="1"/>
          </p:cNvSpPr>
          <p:nvPr>
            <p:ph sz="half" idx="2"/>
          </p:nvPr>
        </p:nvSpPr>
        <p:spPr>
          <a:xfrm>
            <a:off x="457200" y="1577340"/>
            <a:ext cx="3977640" cy="4526280"/>
          </a:xfrm>
          <a:prstGeom prst="rect">
            <a:avLst/>
          </a:prstGeom>
        </p:spPr>
        <p:txBody>
          <a:bodyPr wrap="square" lIns="0" tIns="0" rIns="0" bIns="0">
            <a:spAutoFit/>
          </a:bodyPr>
          <a:lstStyle>
            <a:lvl1pPr>
              <a:defRPr/>
            </a:lvl1pPr>
          </a:lstStyle>
          <a:p>
            <a:endParaRPr/>
          </a:p>
        </p:txBody>
      </p:sp>
      <p:sp>
        <p:nvSpPr>
          <p:cNvPr id="4" name="Holder 4"/>
          <p:cNvSpPr>
            <a:spLocks noGrp="1"/>
          </p:cNvSpPr>
          <p:nvPr>
            <p:ph sz="half" idx="3"/>
          </p:nvPr>
        </p:nvSpPr>
        <p:spPr>
          <a:xfrm>
            <a:off x="4709160" y="1577340"/>
            <a:ext cx="3977640" cy="4526280"/>
          </a:xfrm>
          <a:prstGeom prst="rect">
            <a:avLst/>
          </a:prstGeom>
        </p:spPr>
        <p:txBody>
          <a:bodyPr wrap="square" lIns="0" tIns="0" rIns="0" bIns="0">
            <a:spAutoFit/>
          </a:bodyPr>
          <a:lstStyle>
            <a:lvl1pPr>
              <a:defRPr/>
            </a:lvl1pPr>
          </a:lstStyle>
          <a:p>
            <a:endParaRPr/>
          </a:p>
        </p:txBody>
      </p:sp>
      <p:sp>
        <p:nvSpPr>
          <p:cNvPr id="5" name="Holder 5"/>
          <p:cNvSpPr>
            <a:spLocks noGrp="1"/>
          </p:cNvSpPr>
          <p:nvPr>
            <p:ph type="ftr" sz="quarter" idx="5"/>
          </p:nvPr>
        </p:nvSpPr>
        <p:spPr/>
        <p:txBody>
          <a:bodyPr lIns="0" tIns="0" rIns="0" bIns="0"/>
          <a:lstStyle>
            <a:lvl1pPr algn="ctr">
              <a:defRPr>
                <a:solidFill>
                  <a:schemeClr val="tx1">
                    <a:tint val="75000"/>
                  </a:schemeClr>
                </a:solidFill>
              </a:defRPr>
            </a:lvl1pPr>
          </a:lstStyle>
          <a:p>
            <a:endParaRPr>
              <a:solidFill>
                <a:prstClr val="black">
                  <a:tint val="75000"/>
                </a:prstClr>
              </a:solidFill>
            </a:endParaRPr>
          </a:p>
        </p:txBody>
      </p:sp>
      <p:sp>
        <p:nvSpPr>
          <p:cNvPr id="6" name="Holder 6"/>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solidFill>
                  <a:prstClr val="black">
                    <a:tint val="75000"/>
                  </a:prstClr>
                </a:solidFill>
              </a:rPr>
              <a:pPr/>
              <a:t>6/12/2024</a:t>
            </a:fld>
            <a:endParaRPr lang="en-US">
              <a:solidFill>
                <a:prstClr val="black">
                  <a:tint val="75000"/>
                </a:prstClr>
              </a:solidFill>
            </a:endParaRPr>
          </a:p>
        </p:txBody>
      </p:sp>
      <p:sp>
        <p:nvSpPr>
          <p:cNvPr id="7" name="Holder 7"/>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rPr>
                <a:solidFill>
                  <a:prstClr val="black">
                    <a:tint val="75000"/>
                  </a:prstClr>
                </a:solidFill>
              </a:rPr>
              <a:pPr/>
              <a:t>‹#›</a:t>
            </a:fld>
            <a:endParaRPr>
              <a:solidFill>
                <a:prstClr val="black">
                  <a:tint val="75000"/>
                </a:prstClr>
              </a:solidFill>
            </a:endParaRPr>
          </a:p>
        </p:txBody>
      </p:sp>
    </p:spTree>
    <p:extLst>
      <p:ext uri="{BB962C8B-B14F-4D97-AF65-F5344CB8AC3E}">
        <p14:creationId xmlns:p14="http://schemas.microsoft.com/office/powerpoint/2010/main" val="1184343527"/>
      </p:ext>
    </p:extLst>
  </p:cSld>
  <p:clrMapOvr>
    <a:masterClrMapping/>
  </p:clrMapOvr>
</p:sldLayout>
</file>

<file path=ppt/slideLayouts/slideLayout125.xml><?xml version="1.0" encoding="utf-8"?>
<p:sldLayout xmlns:a="http://schemas.openxmlformats.org/drawingml/2006/main" xmlns:r="http://schemas.openxmlformats.org/officeDocument/2006/relationships" xmlns:p="http://schemas.openxmlformats.org/presentationml/2006/main" showMasterSp="0" type="obj" preserve="1">
  <p:cSld name="Title Only">
    <p:bg>
      <p:bgPr>
        <a:solidFill>
          <a:schemeClr val="bg1"/>
        </a:solidFill>
        <a:effectLst/>
      </p:bgPr>
    </p:bg>
    <p:spTree>
      <p:nvGrpSpPr>
        <p:cNvPr id="1" name=""/>
        <p:cNvGrpSpPr/>
        <p:nvPr/>
      </p:nvGrpSpPr>
      <p:grpSpPr>
        <a:xfrm>
          <a:off x="0" y="0"/>
          <a:ext cx="0" cy="0"/>
          <a:chOff x="0" y="0"/>
          <a:chExt cx="0" cy="0"/>
        </a:xfrm>
      </p:grpSpPr>
      <p:pic>
        <p:nvPicPr>
          <p:cNvPr id="16" name="bg object 16"/>
          <p:cNvPicPr/>
          <p:nvPr/>
        </p:nvPicPr>
        <p:blipFill>
          <a:blip r:embed="rId2" cstate="print"/>
          <a:stretch>
            <a:fillRect/>
          </a:stretch>
        </p:blipFill>
        <p:spPr>
          <a:xfrm>
            <a:off x="0" y="0"/>
            <a:ext cx="9144000" cy="6858000"/>
          </a:xfrm>
          <a:prstGeom prst="rect">
            <a:avLst/>
          </a:prstGeom>
        </p:spPr>
      </p:pic>
      <p:pic>
        <p:nvPicPr>
          <p:cNvPr id="17" name="bg object 17"/>
          <p:cNvPicPr/>
          <p:nvPr/>
        </p:nvPicPr>
        <p:blipFill>
          <a:blip r:embed="rId3" cstate="print"/>
          <a:stretch>
            <a:fillRect/>
          </a:stretch>
        </p:blipFill>
        <p:spPr>
          <a:xfrm>
            <a:off x="321563" y="181356"/>
            <a:ext cx="2180843" cy="460234"/>
          </a:xfrm>
          <a:prstGeom prst="rect">
            <a:avLst/>
          </a:prstGeom>
        </p:spPr>
      </p:pic>
      <p:pic>
        <p:nvPicPr>
          <p:cNvPr id="18" name="bg object 18"/>
          <p:cNvPicPr/>
          <p:nvPr/>
        </p:nvPicPr>
        <p:blipFill>
          <a:blip r:embed="rId4" cstate="print"/>
          <a:stretch>
            <a:fillRect/>
          </a:stretch>
        </p:blipFill>
        <p:spPr>
          <a:xfrm>
            <a:off x="225552" y="1991867"/>
            <a:ext cx="5840920" cy="3802341"/>
          </a:xfrm>
          <a:prstGeom prst="rect">
            <a:avLst/>
          </a:prstGeom>
        </p:spPr>
      </p:pic>
      <p:sp>
        <p:nvSpPr>
          <p:cNvPr id="2" name="Holder 2"/>
          <p:cNvSpPr>
            <a:spLocks noGrp="1"/>
          </p:cNvSpPr>
          <p:nvPr>
            <p:ph type="title"/>
          </p:nvPr>
        </p:nvSpPr>
        <p:spPr/>
        <p:txBody>
          <a:bodyPr lIns="0" tIns="0" rIns="0" bIns="0"/>
          <a:lstStyle>
            <a:lvl1pPr>
              <a:defRPr sz="2800" b="0" i="0">
                <a:solidFill>
                  <a:schemeClr val="bg1"/>
                </a:solidFill>
                <a:latin typeface="Calibri"/>
                <a:cs typeface="Calibri"/>
              </a:defRPr>
            </a:lvl1pPr>
          </a:lstStyle>
          <a:p>
            <a:endParaRPr/>
          </a:p>
        </p:txBody>
      </p:sp>
      <p:sp>
        <p:nvSpPr>
          <p:cNvPr id="3" name="Holder 3"/>
          <p:cNvSpPr>
            <a:spLocks noGrp="1"/>
          </p:cNvSpPr>
          <p:nvPr>
            <p:ph type="ftr" sz="quarter" idx="5"/>
          </p:nvPr>
        </p:nvSpPr>
        <p:spPr/>
        <p:txBody>
          <a:bodyPr lIns="0" tIns="0" rIns="0" bIns="0"/>
          <a:lstStyle>
            <a:lvl1pPr algn="ctr">
              <a:defRPr>
                <a:solidFill>
                  <a:schemeClr val="tx1">
                    <a:tint val="75000"/>
                  </a:schemeClr>
                </a:solidFill>
              </a:defRPr>
            </a:lvl1pPr>
          </a:lstStyle>
          <a:p>
            <a:endParaRPr>
              <a:solidFill>
                <a:prstClr val="black">
                  <a:tint val="75000"/>
                </a:prstClr>
              </a:solidFill>
            </a:endParaRPr>
          </a:p>
        </p:txBody>
      </p:sp>
      <p:sp>
        <p:nvSpPr>
          <p:cNvPr id="4" name="Holder 4"/>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solidFill>
                  <a:prstClr val="black">
                    <a:tint val="75000"/>
                  </a:prstClr>
                </a:solidFill>
              </a:rPr>
              <a:pPr/>
              <a:t>6/12/2024</a:t>
            </a:fld>
            <a:endParaRPr lang="en-US">
              <a:solidFill>
                <a:prstClr val="black">
                  <a:tint val="75000"/>
                </a:prstClr>
              </a:solidFill>
            </a:endParaRPr>
          </a:p>
        </p:txBody>
      </p:sp>
      <p:sp>
        <p:nvSpPr>
          <p:cNvPr id="5" name="Holder 5"/>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rPr>
                <a:solidFill>
                  <a:prstClr val="black">
                    <a:tint val="75000"/>
                  </a:prstClr>
                </a:solidFill>
              </a:rPr>
              <a:pPr/>
              <a:t>‹#›</a:t>
            </a:fld>
            <a:endParaRPr>
              <a:solidFill>
                <a:prstClr val="black">
                  <a:tint val="75000"/>
                </a:prstClr>
              </a:solidFill>
            </a:endParaRPr>
          </a:p>
        </p:txBody>
      </p:sp>
    </p:spTree>
    <p:extLst>
      <p:ext uri="{BB962C8B-B14F-4D97-AF65-F5344CB8AC3E}">
        <p14:creationId xmlns:p14="http://schemas.microsoft.com/office/powerpoint/2010/main" val="4213786363"/>
      </p:ext>
    </p:extLst>
  </p:cSld>
  <p:clrMapOvr>
    <a:masterClrMapping/>
  </p:clrMapOvr>
</p:sldLayout>
</file>

<file path=ppt/slideLayouts/slideLayout126.xml><?xml version="1.0" encoding="utf-8"?>
<p:sldLayout xmlns:a="http://schemas.openxmlformats.org/drawingml/2006/main" xmlns:r="http://schemas.openxmlformats.org/officeDocument/2006/relationships" xmlns:p="http://schemas.openxmlformats.org/presentationml/2006/main" showMasterSp="0" type="obj" preserve="1">
  <p:cSld name="Blank">
    <p:bg>
      <p:bgPr>
        <a:solidFill>
          <a:schemeClr val="bg1"/>
        </a:solidFill>
        <a:effectLst/>
      </p:bgPr>
    </p:bg>
    <p:spTree>
      <p:nvGrpSpPr>
        <p:cNvPr id="1" name=""/>
        <p:cNvGrpSpPr/>
        <p:nvPr/>
      </p:nvGrpSpPr>
      <p:grpSpPr>
        <a:xfrm>
          <a:off x="0" y="0"/>
          <a:ext cx="0" cy="0"/>
          <a:chOff x="0" y="0"/>
          <a:chExt cx="0" cy="0"/>
        </a:xfrm>
      </p:grpSpPr>
      <p:pic>
        <p:nvPicPr>
          <p:cNvPr id="16" name="bg object 16"/>
          <p:cNvPicPr/>
          <p:nvPr/>
        </p:nvPicPr>
        <p:blipFill>
          <a:blip r:embed="rId2" cstate="print"/>
          <a:stretch>
            <a:fillRect/>
          </a:stretch>
        </p:blipFill>
        <p:spPr>
          <a:xfrm>
            <a:off x="0" y="0"/>
            <a:ext cx="9144000" cy="6858000"/>
          </a:xfrm>
          <a:prstGeom prst="rect">
            <a:avLst/>
          </a:prstGeom>
        </p:spPr>
      </p:pic>
      <p:pic>
        <p:nvPicPr>
          <p:cNvPr id="17" name="bg object 17"/>
          <p:cNvPicPr/>
          <p:nvPr/>
        </p:nvPicPr>
        <p:blipFill>
          <a:blip r:embed="rId3" cstate="print"/>
          <a:stretch>
            <a:fillRect/>
          </a:stretch>
        </p:blipFill>
        <p:spPr>
          <a:xfrm>
            <a:off x="321563" y="181356"/>
            <a:ext cx="2180843" cy="460234"/>
          </a:xfrm>
          <a:prstGeom prst="rect">
            <a:avLst/>
          </a:prstGeom>
        </p:spPr>
      </p:pic>
      <p:sp>
        <p:nvSpPr>
          <p:cNvPr id="18" name="bg object 18"/>
          <p:cNvSpPr/>
          <p:nvPr/>
        </p:nvSpPr>
        <p:spPr>
          <a:xfrm>
            <a:off x="0" y="792480"/>
            <a:ext cx="9144000" cy="6065520"/>
          </a:xfrm>
          <a:custGeom>
            <a:avLst/>
            <a:gdLst/>
            <a:ahLst/>
            <a:cxnLst/>
            <a:rect l="l" t="t" r="r" b="b"/>
            <a:pathLst>
              <a:path w="9144000" h="6065520">
                <a:moveTo>
                  <a:pt x="9144000" y="0"/>
                </a:moveTo>
                <a:lnTo>
                  <a:pt x="0" y="0"/>
                </a:lnTo>
                <a:lnTo>
                  <a:pt x="0" y="6065520"/>
                </a:lnTo>
                <a:lnTo>
                  <a:pt x="9144000" y="6065520"/>
                </a:lnTo>
                <a:lnTo>
                  <a:pt x="9144000" y="0"/>
                </a:lnTo>
                <a:close/>
              </a:path>
            </a:pathLst>
          </a:custGeom>
          <a:solidFill>
            <a:srgbClr val="FFFFFF"/>
          </a:solidFill>
        </p:spPr>
        <p:txBody>
          <a:bodyPr wrap="square" lIns="0" tIns="0" rIns="0" bIns="0" rtlCol="0"/>
          <a:lstStyle/>
          <a:p>
            <a:endParaRPr kern="0" smtClean="0">
              <a:solidFill>
                <a:sysClr val="windowText" lastClr="000000"/>
              </a:solidFill>
            </a:endParaRPr>
          </a:p>
        </p:txBody>
      </p:sp>
      <p:pic>
        <p:nvPicPr>
          <p:cNvPr id="19" name="bg object 19"/>
          <p:cNvPicPr/>
          <p:nvPr/>
        </p:nvPicPr>
        <p:blipFill>
          <a:blip r:embed="rId4" cstate="print"/>
          <a:stretch>
            <a:fillRect/>
          </a:stretch>
        </p:blipFill>
        <p:spPr>
          <a:xfrm>
            <a:off x="0" y="3429000"/>
            <a:ext cx="3936174" cy="3428999"/>
          </a:xfrm>
          <a:prstGeom prst="rect">
            <a:avLst/>
          </a:prstGeom>
        </p:spPr>
      </p:pic>
      <p:pic>
        <p:nvPicPr>
          <p:cNvPr id="20" name="bg object 20"/>
          <p:cNvPicPr/>
          <p:nvPr/>
        </p:nvPicPr>
        <p:blipFill>
          <a:blip r:embed="rId5" cstate="print"/>
          <a:stretch>
            <a:fillRect/>
          </a:stretch>
        </p:blipFill>
        <p:spPr>
          <a:xfrm>
            <a:off x="4594859" y="792480"/>
            <a:ext cx="4549140" cy="3464217"/>
          </a:xfrm>
          <a:prstGeom prst="rect">
            <a:avLst/>
          </a:prstGeom>
        </p:spPr>
      </p:pic>
      <p:sp>
        <p:nvSpPr>
          <p:cNvPr id="2" name="Holder 2"/>
          <p:cNvSpPr>
            <a:spLocks noGrp="1"/>
          </p:cNvSpPr>
          <p:nvPr>
            <p:ph type="ftr" sz="quarter" idx="5"/>
          </p:nvPr>
        </p:nvSpPr>
        <p:spPr/>
        <p:txBody>
          <a:bodyPr lIns="0" tIns="0" rIns="0" bIns="0"/>
          <a:lstStyle>
            <a:lvl1pPr algn="ctr">
              <a:defRPr>
                <a:solidFill>
                  <a:schemeClr val="tx1">
                    <a:tint val="75000"/>
                  </a:schemeClr>
                </a:solidFill>
              </a:defRPr>
            </a:lvl1pPr>
          </a:lstStyle>
          <a:p>
            <a:endParaRPr>
              <a:solidFill>
                <a:prstClr val="black">
                  <a:tint val="75000"/>
                </a:prstClr>
              </a:solidFill>
            </a:endParaRPr>
          </a:p>
        </p:txBody>
      </p:sp>
      <p:sp>
        <p:nvSpPr>
          <p:cNvPr id="3" name="Holder 3"/>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solidFill>
                  <a:prstClr val="black">
                    <a:tint val="75000"/>
                  </a:prstClr>
                </a:solidFill>
              </a:rPr>
              <a:pPr/>
              <a:t>6/12/2024</a:t>
            </a:fld>
            <a:endParaRPr lang="en-US">
              <a:solidFill>
                <a:prstClr val="black">
                  <a:tint val="75000"/>
                </a:prstClr>
              </a:solidFill>
            </a:endParaRPr>
          </a:p>
        </p:txBody>
      </p:sp>
      <p:sp>
        <p:nvSpPr>
          <p:cNvPr id="4" name="Holder 4"/>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rPr>
                <a:solidFill>
                  <a:prstClr val="black">
                    <a:tint val="75000"/>
                  </a:prstClr>
                </a:solidFill>
              </a:rPr>
              <a:pPr/>
              <a:t>‹#›</a:t>
            </a:fld>
            <a:endParaRPr>
              <a:solidFill>
                <a:prstClr val="black">
                  <a:tint val="75000"/>
                </a:prstClr>
              </a:solidFill>
            </a:endParaRPr>
          </a:p>
        </p:txBody>
      </p:sp>
    </p:spTree>
    <p:extLst>
      <p:ext uri="{BB962C8B-B14F-4D97-AF65-F5344CB8AC3E}">
        <p14:creationId xmlns:p14="http://schemas.microsoft.com/office/powerpoint/2010/main" val="1405531411"/>
      </p:ext>
    </p:extLst>
  </p:cSld>
  <p:clrMapOvr>
    <a:masterClrMapping/>
  </p:clrMapOvr>
</p:sldLayout>
</file>

<file path=ppt/slideLayouts/slideLayout127.xml><?xml version="1.0" encoding="utf-8"?>
<p:sldLayout xmlns:a="http://schemas.openxmlformats.org/drawingml/2006/main" xmlns:r="http://schemas.openxmlformats.org/officeDocument/2006/relationships" xmlns:p="http://schemas.openxmlformats.org/presentationml/2006/main" matchingName="Subtitle">
  <p:cSld name="Subtitle">
    <p:spTree>
      <p:nvGrpSpPr>
        <p:cNvPr id="1" name="Shape 9"/>
        <p:cNvGrpSpPr/>
        <p:nvPr/>
      </p:nvGrpSpPr>
      <p:grpSpPr>
        <a:xfrm>
          <a:off x="0" y="0"/>
          <a:ext cx="0" cy="0"/>
          <a:chOff x="0" y="0"/>
          <a:chExt cx="0" cy="0"/>
        </a:xfrm>
      </p:grpSpPr>
      <p:sp>
        <p:nvSpPr>
          <p:cNvPr id="10" name="Google Shape;10;p2"/>
          <p:cNvSpPr/>
          <p:nvPr/>
        </p:nvSpPr>
        <p:spPr>
          <a:xfrm>
            <a:off x="0" y="0"/>
            <a:ext cx="9144000" cy="5324000"/>
          </a:xfrm>
          <a:prstGeom prst="rect">
            <a:avLst/>
          </a:prstGeom>
          <a:solidFill>
            <a:srgbClr val="2185C5"/>
          </a:solidFill>
          <a:ln>
            <a:noFill/>
          </a:ln>
        </p:spPr>
        <p:txBody>
          <a:bodyPr spcFirstLastPara="1" wrap="square" lIns="91425" tIns="91425" rIns="91425" bIns="91425" anchor="ctr" anchorCtr="0">
            <a:noAutofit/>
          </a:bodyPr>
          <a:lstStyle/>
          <a:p>
            <a:pPr>
              <a:buClr>
                <a:srgbClr val="000000"/>
              </a:buClr>
              <a:buSzPts val="1800"/>
              <a:buFont typeface="Arial"/>
              <a:buNone/>
            </a:pPr>
            <a:endParaRPr sz="1800" kern="0">
              <a:solidFill>
                <a:srgbClr val="000000"/>
              </a:solidFill>
              <a:ea typeface="Arial"/>
              <a:cs typeface="Arial"/>
              <a:sym typeface="Arial"/>
            </a:endParaRPr>
          </a:p>
        </p:txBody>
      </p:sp>
      <p:sp>
        <p:nvSpPr>
          <p:cNvPr id="11" name="Google Shape;11;p2"/>
          <p:cNvSpPr txBox="1">
            <a:spLocks noGrp="1"/>
          </p:cNvSpPr>
          <p:nvPr>
            <p:ph type="ctrTitle"/>
          </p:nvPr>
        </p:nvSpPr>
        <p:spPr>
          <a:xfrm>
            <a:off x="685800" y="2111123"/>
            <a:ext cx="7772400" cy="15464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Clr>
                <a:srgbClr val="FFFFFF"/>
              </a:buClr>
              <a:buSzPts val="4800"/>
              <a:buNone/>
              <a:defRPr sz="4800">
                <a:solidFill>
                  <a:srgbClr val="FFFFFF"/>
                </a:solidFill>
                <a:latin typeface="Calibri"/>
                <a:ea typeface="Calibri"/>
                <a:cs typeface="Calibri"/>
                <a:sym typeface="Calibri"/>
              </a:defRPr>
            </a:lvl1pPr>
            <a:lvl2pPr lvl="1" algn="ctr">
              <a:lnSpc>
                <a:spcPct val="100000"/>
              </a:lnSpc>
              <a:spcBef>
                <a:spcPts val="0"/>
              </a:spcBef>
              <a:spcAft>
                <a:spcPts val="0"/>
              </a:spcAft>
              <a:buClr>
                <a:srgbClr val="FFFFFF"/>
              </a:buClr>
              <a:buSzPts val="4800"/>
              <a:buNone/>
              <a:defRPr sz="4800">
                <a:solidFill>
                  <a:srgbClr val="FFFFFF"/>
                </a:solidFill>
              </a:defRPr>
            </a:lvl2pPr>
            <a:lvl3pPr lvl="2" algn="ctr">
              <a:lnSpc>
                <a:spcPct val="100000"/>
              </a:lnSpc>
              <a:spcBef>
                <a:spcPts val="0"/>
              </a:spcBef>
              <a:spcAft>
                <a:spcPts val="0"/>
              </a:spcAft>
              <a:buClr>
                <a:srgbClr val="FFFFFF"/>
              </a:buClr>
              <a:buSzPts val="4800"/>
              <a:buNone/>
              <a:defRPr sz="4800">
                <a:solidFill>
                  <a:srgbClr val="FFFFFF"/>
                </a:solidFill>
              </a:defRPr>
            </a:lvl3pPr>
            <a:lvl4pPr lvl="3" algn="ctr">
              <a:lnSpc>
                <a:spcPct val="100000"/>
              </a:lnSpc>
              <a:spcBef>
                <a:spcPts val="0"/>
              </a:spcBef>
              <a:spcAft>
                <a:spcPts val="0"/>
              </a:spcAft>
              <a:buClr>
                <a:srgbClr val="FFFFFF"/>
              </a:buClr>
              <a:buSzPts val="4800"/>
              <a:buNone/>
              <a:defRPr sz="4800">
                <a:solidFill>
                  <a:srgbClr val="FFFFFF"/>
                </a:solidFill>
              </a:defRPr>
            </a:lvl4pPr>
            <a:lvl5pPr lvl="4" algn="ctr">
              <a:lnSpc>
                <a:spcPct val="100000"/>
              </a:lnSpc>
              <a:spcBef>
                <a:spcPts val="0"/>
              </a:spcBef>
              <a:spcAft>
                <a:spcPts val="0"/>
              </a:spcAft>
              <a:buClr>
                <a:srgbClr val="FFFFFF"/>
              </a:buClr>
              <a:buSzPts val="4800"/>
              <a:buNone/>
              <a:defRPr sz="4800">
                <a:solidFill>
                  <a:srgbClr val="FFFFFF"/>
                </a:solidFill>
              </a:defRPr>
            </a:lvl5pPr>
            <a:lvl6pPr lvl="5" algn="ctr">
              <a:lnSpc>
                <a:spcPct val="100000"/>
              </a:lnSpc>
              <a:spcBef>
                <a:spcPts val="0"/>
              </a:spcBef>
              <a:spcAft>
                <a:spcPts val="0"/>
              </a:spcAft>
              <a:buClr>
                <a:srgbClr val="FFFFFF"/>
              </a:buClr>
              <a:buSzPts val="4800"/>
              <a:buNone/>
              <a:defRPr sz="4800">
                <a:solidFill>
                  <a:srgbClr val="FFFFFF"/>
                </a:solidFill>
              </a:defRPr>
            </a:lvl6pPr>
            <a:lvl7pPr lvl="6" algn="ctr">
              <a:lnSpc>
                <a:spcPct val="100000"/>
              </a:lnSpc>
              <a:spcBef>
                <a:spcPts val="0"/>
              </a:spcBef>
              <a:spcAft>
                <a:spcPts val="0"/>
              </a:spcAft>
              <a:buClr>
                <a:srgbClr val="FFFFFF"/>
              </a:buClr>
              <a:buSzPts val="4800"/>
              <a:buNone/>
              <a:defRPr sz="4800">
                <a:solidFill>
                  <a:srgbClr val="FFFFFF"/>
                </a:solidFill>
              </a:defRPr>
            </a:lvl7pPr>
            <a:lvl8pPr lvl="7" algn="ctr">
              <a:lnSpc>
                <a:spcPct val="100000"/>
              </a:lnSpc>
              <a:spcBef>
                <a:spcPts val="0"/>
              </a:spcBef>
              <a:spcAft>
                <a:spcPts val="0"/>
              </a:spcAft>
              <a:buClr>
                <a:srgbClr val="FFFFFF"/>
              </a:buClr>
              <a:buSzPts val="4800"/>
              <a:buNone/>
              <a:defRPr sz="4800">
                <a:solidFill>
                  <a:srgbClr val="FFFFFF"/>
                </a:solidFill>
              </a:defRPr>
            </a:lvl8pPr>
            <a:lvl9pPr lvl="8" algn="ctr">
              <a:lnSpc>
                <a:spcPct val="100000"/>
              </a:lnSpc>
              <a:spcBef>
                <a:spcPts val="0"/>
              </a:spcBef>
              <a:spcAft>
                <a:spcPts val="0"/>
              </a:spcAft>
              <a:buClr>
                <a:srgbClr val="FFFFFF"/>
              </a:buClr>
              <a:buSzPts val="4800"/>
              <a:buNone/>
              <a:defRPr sz="4800">
                <a:solidFill>
                  <a:srgbClr val="FFFFFF"/>
                </a:solidFill>
              </a:defRPr>
            </a:lvl9pPr>
          </a:lstStyle>
          <a:p>
            <a:endParaRPr/>
          </a:p>
        </p:txBody>
      </p:sp>
      <p:sp>
        <p:nvSpPr>
          <p:cNvPr id="12" name="Google Shape;12;p2"/>
          <p:cNvSpPr txBox="1">
            <a:spLocks noGrp="1"/>
          </p:cNvSpPr>
          <p:nvPr>
            <p:ph type="subTitle" idx="1"/>
          </p:nvPr>
        </p:nvSpPr>
        <p:spPr>
          <a:xfrm>
            <a:off x="685800" y="3786737"/>
            <a:ext cx="7772400" cy="10464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Clr>
                <a:srgbClr val="FFFFFF"/>
              </a:buClr>
              <a:buSzPts val="2400"/>
              <a:buNone/>
              <a:defRPr sz="2400" b="0">
                <a:solidFill>
                  <a:srgbClr val="FFFFFF"/>
                </a:solidFill>
                <a:latin typeface="Calibri"/>
                <a:ea typeface="Calibri"/>
                <a:cs typeface="Calibri"/>
                <a:sym typeface="Calibri"/>
              </a:defRPr>
            </a:lvl1pPr>
            <a:lvl2pPr lvl="1" algn="ctr">
              <a:lnSpc>
                <a:spcPct val="100000"/>
              </a:lnSpc>
              <a:spcBef>
                <a:spcPts val="0"/>
              </a:spcBef>
              <a:spcAft>
                <a:spcPts val="0"/>
              </a:spcAft>
              <a:buClr>
                <a:srgbClr val="FFFFFF"/>
              </a:buClr>
              <a:buSzPts val="2400"/>
              <a:buNone/>
              <a:defRPr b="1">
                <a:solidFill>
                  <a:srgbClr val="FFFFFF"/>
                </a:solidFill>
              </a:defRPr>
            </a:lvl2pPr>
            <a:lvl3pPr lvl="2" algn="ctr">
              <a:lnSpc>
                <a:spcPct val="100000"/>
              </a:lnSpc>
              <a:spcBef>
                <a:spcPts val="0"/>
              </a:spcBef>
              <a:spcAft>
                <a:spcPts val="0"/>
              </a:spcAft>
              <a:buClr>
                <a:srgbClr val="FFFFFF"/>
              </a:buClr>
              <a:buSzPts val="2400"/>
              <a:buNone/>
              <a:defRPr b="1">
                <a:solidFill>
                  <a:srgbClr val="FFFFFF"/>
                </a:solidFill>
              </a:defRPr>
            </a:lvl3pPr>
            <a:lvl4pPr lvl="3" algn="ctr">
              <a:lnSpc>
                <a:spcPct val="100000"/>
              </a:lnSpc>
              <a:spcBef>
                <a:spcPts val="0"/>
              </a:spcBef>
              <a:spcAft>
                <a:spcPts val="0"/>
              </a:spcAft>
              <a:buClr>
                <a:srgbClr val="FFFFFF"/>
              </a:buClr>
              <a:buSzPts val="2400"/>
              <a:buNone/>
              <a:defRPr sz="2400" b="1">
                <a:solidFill>
                  <a:srgbClr val="FFFFFF"/>
                </a:solidFill>
              </a:defRPr>
            </a:lvl4pPr>
            <a:lvl5pPr lvl="4" algn="ctr">
              <a:lnSpc>
                <a:spcPct val="100000"/>
              </a:lnSpc>
              <a:spcBef>
                <a:spcPts val="0"/>
              </a:spcBef>
              <a:spcAft>
                <a:spcPts val="0"/>
              </a:spcAft>
              <a:buClr>
                <a:srgbClr val="FFFFFF"/>
              </a:buClr>
              <a:buSzPts val="2400"/>
              <a:buNone/>
              <a:defRPr sz="2400" b="1">
                <a:solidFill>
                  <a:srgbClr val="FFFFFF"/>
                </a:solidFill>
              </a:defRPr>
            </a:lvl5pPr>
            <a:lvl6pPr lvl="5" algn="ctr">
              <a:lnSpc>
                <a:spcPct val="100000"/>
              </a:lnSpc>
              <a:spcBef>
                <a:spcPts val="0"/>
              </a:spcBef>
              <a:spcAft>
                <a:spcPts val="0"/>
              </a:spcAft>
              <a:buClr>
                <a:srgbClr val="FFFFFF"/>
              </a:buClr>
              <a:buSzPts val="2400"/>
              <a:buNone/>
              <a:defRPr sz="2400" b="1">
                <a:solidFill>
                  <a:srgbClr val="FFFFFF"/>
                </a:solidFill>
              </a:defRPr>
            </a:lvl6pPr>
            <a:lvl7pPr lvl="6" algn="ctr">
              <a:lnSpc>
                <a:spcPct val="100000"/>
              </a:lnSpc>
              <a:spcBef>
                <a:spcPts val="0"/>
              </a:spcBef>
              <a:spcAft>
                <a:spcPts val="0"/>
              </a:spcAft>
              <a:buClr>
                <a:srgbClr val="FFFFFF"/>
              </a:buClr>
              <a:buSzPts val="2400"/>
              <a:buNone/>
              <a:defRPr sz="2400" b="1">
                <a:solidFill>
                  <a:srgbClr val="FFFFFF"/>
                </a:solidFill>
              </a:defRPr>
            </a:lvl7pPr>
            <a:lvl8pPr lvl="7" algn="ctr">
              <a:lnSpc>
                <a:spcPct val="100000"/>
              </a:lnSpc>
              <a:spcBef>
                <a:spcPts val="0"/>
              </a:spcBef>
              <a:spcAft>
                <a:spcPts val="0"/>
              </a:spcAft>
              <a:buClr>
                <a:srgbClr val="FFFFFF"/>
              </a:buClr>
              <a:buSzPts val="2400"/>
              <a:buNone/>
              <a:defRPr sz="2400" b="1">
                <a:solidFill>
                  <a:srgbClr val="FFFFFF"/>
                </a:solidFill>
              </a:defRPr>
            </a:lvl8pPr>
            <a:lvl9pPr lvl="8" algn="ctr">
              <a:lnSpc>
                <a:spcPct val="100000"/>
              </a:lnSpc>
              <a:spcBef>
                <a:spcPts val="0"/>
              </a:spcBef>
              <a:spcAft>
                <a:spcPts val="0"/>
              </a:spcAft>
              <a:buClr>
                <a:srgbClr val="FFFFFF"/>
              </a:buClr>
              <a:buSzPts val="2400"/>
              <a:buNone/>
              <a:defRPr sz="2400" b="1">
                <a:solidFill>
                  <a:srgbClr val="FFFFFF"/>
                </a:solidFill>
              </a:defRPr>
            </a:lvl9pPr>
          </a:lstStyle>
          <a:p>
            <a:endParaRPr/>
          </a:p>
        </p:txBody>
      </p:sp>
      <p:sp>
        <p:nvSpPr>
          <p:cNvPr id="13" name="Google Shape;13;p2"/>
          <p:cNvSpPr/>
          <p:nvPr/>
        </p:nvSpPr>
        <p:spPr>
          <a:xfrm>
            <a:off x="3047704" y="5323800"/>
            <a:ext cx="3047700" cy="102800"/>
          </a:xfrm>
          <a:prstGeom prst="rect">
            <a:avLst/>
          </a:prstGeom>
          <a:solidFill>
            <a:srgbClr val="7FCA9D"/>
          </a:solidFill>
          <a:ln>
            <a:noFill/>
          </a:ln>
        </p:spPr>
        <p:txBody>
          <a:bodyPr spcFirstLastPara="1" wrap="square" lIns="91425" tIns="91425" rIns="91425" bIns="91425" anchor="ctr" anchorCtr="0">
            <a:noAutofit/>
          </a:bodyPr>
          <a:lstStyle/>
          <a:p>
            <a:pPr>
              <a:buClr>
                <a:srgbClr val="000000"/>
              </a:buClr>
              <a:buSzPts val="1800"/>
              <a:buFont typeface="Arial"/>
              <a:buNone/>
            </a:pPr>
            <a:endParaRPr sz="1800" kern="0">
              <a:solidFill>
                <a:srgbClr val="000000"/>
              </a:solidFill>
              <a:ea typeface="Arial"/>
              <a:cs typeface="Arial"/>
              <a:sym typeface="Arial"/>
            </a:endParaRPr>
          </a:p>
        </p:txBody>
      </p:sp>
      <p:sp>
        <p:nvSpPr>
          <p:cNvPr id="14" name="Google Shape;14;p2"/>
          <p:cNvSpPr/>
          <p:nvPr/>
        </p:nvSpPr>
        <p:spPr>
          <a:xfrm>
            <a:off x="6096271" y="5323800"/>
            <a:ext cx="3047700" cy="102800"/>
          </a:xfrm>
          <a:prstGeom prst="rect">
            <a:avLst/>
          </a:prstGeom>
          <a:solidFill>
            <a:srgbClr val="BC158A"/>
          </a:solidFill>
          <a:ln>
            <a:noFill/>
          </a:ln>
        </p:spPr>
        <p:txBody>
          <a:bodyPr spcFirstLastPara="1" wrap="square" lIns="91425" tIns="91425" rIns="91425" bIns="91425" anchor="ctr" anchorCtr="0">
            <a:noAutofit/>
          </a:bodyPr>
          <a:lstStyle/>
          <a:p>
            <a:pPr>
              <a:buClr>
                <a:srgbClr val="000000"/>
              </a:buClr>
              <a:buSzPts val="1800"/>
              <a:buFont typeface="Arial"/>
              <a:buNone/>
            </a:pPr>
            <a:endParaRPr sz="1800" kern="0">
              <a:solidFill>
                <a:srgbClr val="000000"/>
              </a:solidFill>
              <a:ea typeface="Arial"/>
              <a:cs typeface="Arial"/>
              <a:sym typeface="Arial"/>
            </a:endParaRPr>
          </a:p>
        </p:txBody>
      </p:sp>
      <p:sp>
        <p:nvSpPr>
          <p:cNvPr id="15" name="Google Shape;15;p2"/>
          <p:cNvSpPr/>
          <p:nvPr/>
        </p:nvSpPr>
        <p:spPr>
          <a:xfrm>
            <a:off x="1" y="5323800"/>
            <a:ext cx="3047700" cy="102800"/>
          </a:xfrm>
          <a:prstGeom prst="rect">
            <a:avLst/>
          </a:prstGeom>
          <a:solidFill>
            <a:srgbClr val="7ECEFD"/>
          </a:solidFill>
          <a:ln>
            <a:noFill/>
          </a:ln>
        </p:spPr>
        <p:txBody>
          <a:bodyPr spcFirstLastPara="1" wrap="square" lIns="91425" tIns="91425" rIns="91425" bIns="91425" anchor="ctr" anchorCtr="0">
            <a:noAutofit/>
          </a:bodyPr>
          <a:lstStyle/>
          <a:p>
            <a:pPr>
              <a:buClr>
                <a:srgbClr val="000000"/>
              </a:buClr>
              <a:buSzPts val="1800"/>
              <a:buFont typeface="Arial"/>
              <a:buNone/>
            </a:pPr>
            <a:endParaRPr sz="1800" kern="0">
              <a:solidFill>
                <a:srgbClr val="000000"/>
              </a:solidFill>
              <a:ea typeface="Arial"/>
              <a:cs typeface="Arial"/>
              <a:sym typeface="Arial"/>
            </a:endParaRPr>
          </a:p>
        </p:txBody>
      </p:sp>
      <p:sp>
        <p:nvSpPr>
          <p:cNvPr id="16" name="Google Shape;16;p2"/>
          <p:cNvSpPr txBox="1">
            <a:spLocks noGrp="1"/>
          </p:cNvSpPr>
          <p:nvPr>
            <p:ph type="sldNum" idx="12"/>
          </p:nvPr>
        </p:nvSpPr>
        <p:spPr>
          <a:xfrm>
            <a:off x="-125" y="6440375"/>
            <a:ext cx="9144000" cy="418000"/>
          </a:xfrm>
          <a:prstGeom prst="rect">
            <a:avLst/>
          </a:prstGeom>
          <a:noFill/>
          <a:ln>
            <a:noFill/>
          </a:ln>
        </p:spPr>
        <p:txBody>
          <a:bodyPr spcFirstLastPara="1" wrap="square" lIns="91425" tIns="91425" rIns="91425" bIns="91425" anchor="t" anchorCtr="0">
            <a:noAutofit/>
          </a:bodyPr>
          <a:lstStyle>
            <a:lvl1pPr marL="0" lvl="0" indent="0" algn="ctr">
              <a:buClr>
                <a:srgbClr val="97ABBC"/>
              </a:buClr>
              <a:buSzPts val="1300"/>
              <a:buFont typeface="Lato"/>
              <a:buNone/>
              <a:defRPr sz="1300" b="0" i="0" u="none" strike="noStrike" cap="none">
                <a:solidFill>
                  <a:srgbClr val="97ABBC"/>
                </a:solidFill>
                <a:latin typeface="Lato"/>
                <a:ea typeface="Lato"/>
                <a:cs typeface="Lato"/>
                <a:sym typeface="Lato"/>
              </a:defRPr>
            </a:lvl1pPr>
            <a:lvl2pPr marL="0" lvl="1" indent="0" algn="ctr">
              <a:buClr>
                <a:srgbClr val="97ABBC"/>
              </a:buClr>
              <a:buSzPts val="1300"/>
              <a:buFont typeface="Lato"/>
              <a:buNone/>
              <a:defRPr sz="1300" b="0" i="0" u="none" strike="noStrike" cap="none">
                <a:solidFill>
                  <a:srgbClr val="97ABBC"/>
                </a:solidFill>
                <a:latin typeface="Lato"/>
                <a:ea typeface="Lato"/>
                <a:cs typeface="Lato"/>
                <a:sym typeface="Lato"/>
              </a:defRPr>
            </a:lvl2pPr>
            <a:lvl3pPr marL="0" lvl="2" indent="0" algn="ctr">
              <a:buClr>
                <a:srgbClr val="97ABBC"/>
              </a:buClr>
              <a:buSzPts val="1300"/>
              <a:buFont typeface="Lato"/>
              <a:buNone/>
              <a:defRPr sz="1300" b="0" i="0" u="none" strike="noStrike" cap="none">
                <a:solidFill>
                  <a:srgbClr val="97ABBC"/>
                </a:solidFill>
                <a:latin typeface="Lato"/>
                <a:ea typeface="Lato"/>
                <a:cs typeface="Lato"/>
                <a:sym typeface="Lato"/>
              </a:defRPr>
            </a:lvl3pPr>
            <a:lvl4pPr marL="0" lvl="3" indent="0" algn="ctr">
              <a:buClr>
                <a:srgbClr val="97ABBC"/>
              </a:buClr>
              <a:buSzPts val="1300"/>
              <a:buFont typeface="Lato"/>
              <a:buNone/>
              <a:defRPr sz="1300" b="0" i="0" u="none" strike="noStrike" cap="none">
                <a:solidFill>
                  <a:srgbClr val="97ABBC"/>
                </a:solidFill>
                <a:latin typeface="Lato"/>
                <a:ea typeface="Lato"/>
                <a:cs typeface="Lato"/>
                <a:sym typeface="Lato"/>
              </a:defRPr>
            </a:lvl4pPr>
            <a:lvl5pPr marL="0" lvl="4" indent="0" algn="ctr">
              <a:buClr>
                <a:srgbClr val="97ABBC"/>
              </a:buClr>
              <a:buSzPts val="1300"/>
              <a:buFont typeface="Lato"/>
              <a:buNone/>
              <a:defRPr sz="1300" b="0" i="0" u="none" strike="noStrike" cap="none">
                <a:solidFill>
                  <a:srgbClr val="97ABBC"/>
                </a:solidFill>
                <a:latin typeface="Lato"/>
                <a:ea typeface="Lato"/>
                <a:cs typeface="Lato"/>
                <a:sym typeface="Lato"/>
              </a:defRPr>
            </a:lvl5pPr>
            <a:lvl6pPr marL="0" lvl="5" indent="0" algn="ctr">
              <a:buClr>
                <a:srgbClr val="97ABBC"/>
              </a:buClr>
              <a:buSzPts val="1300"/>
              <a:buFont typeface="Lato"/>
              <a:buNone/>
              <a:defRPr sz="1300" b="0" i="0" u="none" strike="noStrike" cap="none">
                <a:solidFill>
                  <a:srgbClr val="97ABBC"/>
                </a:solidFill>
                <a:latin typeface="Lato"/>
                <a:ea typeface="Lato"/>
                <a:cs typeface="Lato"/>
                <a:sym typeface="Lato"/>
              </a:defRPr>
            </a:lvl6pPr>
            <a:lvl7pPr marL="0" lvl="6" indent="0" algn="ctr">
              <a:buClr>
                <a:srgbClr val="97ABBC"/>
              </a:buClr>
              <a:buSzPts val="1300"/>
              <a:buFont typeface="Lato"/>
              <a:buNone/>
              <a:defRPr sz="1300" b="0" i="0" u="none" strike="noStrike" cap="none">
                <a:solidFill>
                  <a:srgbClr val="97ABBC"/>
                </a:solidFill>
                <a:latin typeface="Lato"/>
                <a:ea typeface="Lato"/>
                <a:cs typeface="Lato"/>
                <a:sym typeface="Lato"/>
              </a:defRPr>
            </a:lvl7pPr>
            <a:lvl8pPr marL="0" lvl="7" indent="0" algn="ctr">
              <a:buClr>
                <a:srgbClr val="97ABBC"/>
              </a:buClr>
              <a:buSzPts val="1300"/>
              <a:buFont typeface="Lato"/>
              <a:buNone/>
              <a:defRPr sz="1300" b="0" i="0" u="none" strike="noStrike" cap="none">
                <a:solidFill>
                  <a:srgbClr val="97ABBC"/>
                </a:solidFill>
                <a:latin typeface="Lato"/>
                <a:ea typeface="Lato"/>
                <a:cs typeface="Lato"/>
                <a:sym typeface="Lato"/>
              </a:defRPr>
            </a:lvl8pPr>
            <a:lvl9pPr marL="0" lvl="8" indent="0" algn="ctr">
              <a:buClr>
                <a:srgbClr val="97ABBC"/>
              </a:buClr>
              <a:buSzPts val="1300"/>
              <a:buFont typeface="Lato"/>
              <a:buNone/>
              <a:defRPr sz="1300" b="0" i="0" u="none" strike="noStrike" cap="none">
                <a:solidFill>
                  <a:srgbClr val="97ABBC"/>
                </a:solidFill>
                <a:latin typeface="Lato"/>
                <a:ea typeface="Lato"/>
                <a:cs typeface="Lato"/>
                <a:sym typeface="Lato"/>
              </a:defRPr>
            </a:lvl9pPr>
          </a:lstStyle>
          <a:p>
            <a:fld id="{00000000-1234-1234-1234-123412341234}" type="slidenum">
              <a:rPr lang="en"/>
              <a:pPr/>
              <a:t>‹#›</a:t>
            </a:fld>
            <a:endParaRPr/>
          </a:p>
        </p:txBody>
      </p:sp>
    </p:spTree>
    <p:extLst>
      <p:ext uri="{BB962C8B-B14F-4D97-AF65-F5344CB8AC3E}">
        <p14:creationId xmlns:p14="http://schemas.microsoft.com/office/powerpoint/2010/main" val="1379297294"/>
      </p:ext>
    </p:extLst>
  </p:cSld>
  <p:clrMapOvr>
    <a:masterClrMapping/>
  </p:clrMapOvr>
</p:sldLayout>
</file>

<file path=ppt/slideLayouts/slideLayout128.xml><?xml version="1.0" encoding="utf-8"?>
<p:sldLayout xmlns:a="http://schemas.openxmlformats.org/drawingml/2006/main" xmlns:r="http://schemas.openxmlformats.org/officeDocument/2006/relationships" xmlns:p="http://schemas.openxmlformats.org/presentationml/2006/main" matchingName="Title + 1 column" type="tx">
  <p:cSld name="Title + 1 column">
    <p:spTree>
      <p:nvGrpSpPr>
        <p:cNvPr id="1" name="Shape 17"/>
        <p:cNvGrpSpPr/>
        <p:nvPr/>
      </p:nvGrpSpPr>
      <p:grpSpPr>
        <a:xfrm>
          <a:off x="0" y="0"/>
          <a:ext cx="0" cy="0"/>
          <a:chOff x="0" y="0"/>
          <a:chExt cx="0" cy="0"/>
        </a:xfrm>
      </p:grpSpPr>
      <p:sp>
        <p:nvSpPr>
          <p:cNvPr id="18" name="Google Shape;18;p3"/>
          <p:cNvSpPr txBox="1">
            <a:spLocks noGrp="1"/>
          </p:cNvSpPr>
          <p:nvPr>
            <p:ph type="title"/>
          </p:nvPr>
        </p:nvSpPr>
        <p:spPr>
          <a:xfrm>
            <a:off x="893700" y="274651"/>
            <a:ext cx="6462600" cy="1143200"/>
          </a:xfrm>
          <a:prstGeom prst="rect">
            <a:avLst/>
          </a:prstGeom>
          <a:noFill/>
          <a:ln>
            <a:noFill/>
          </a:ln>
        </p:spPr>
        <p:txBody>
          <a:bodyPr spcFirstLastPara="1" wrap="square" lIns="91425" tIns="91425" rIns="91425" bIns="91425" anchor="b" anchorCtr="0">
            <a:noAutofit/>
          </a:bodyPr>
          <a:lstStyle>
            <a:lvl1pPr lvl="0" algn="l">
              <a:lnSpc>
                <a:spcPct val="100000"/>
              </a:lnSpc>
              <a:spcBef>
                <a:spcPts val="0"/>
              </a:spcBef>
              <a:spcAft>
                <a:spcPts val="0"/>
              </a:spcAft>
              <a:buClr>
                <a:schemeClr val="accent1"/>
              </a:buClr>
              <a:buSzPts val="3600"/>
              <a:buNone/>
              <a:defRPr>
                <a:solidFill>
                  <a:schemeClr val="accent1"/>
                </a:solidFill>
                <a:latin typeface="Calibri"/>
                <a:ea typeface="Calibri"/>
                <a:cs typeface="Calibri"/>
                <a:sym typeface="Calibri"/>
              </a:defRPr>
            </a:lvl1pPr>
            <a:lvl2pPr lvl="1" algn="l">
              <a:lnSpc>
                <a:spcPct val="100000"/>
              </a:lnSpc>
              <a:spcBef>
                <a:spcPts val="0"/>
              </a:spcBef>
              <a:spcAft>
                <a:spcPts val="0"/>
              </a:spcAft>
              <a:buClr>
                <a:schemeClr val="accent1"/>
              </a:buClr>
              <a:buSzPts val="3600"/>
              <a:buNone/>
              <a:defRPr>
                <a:solidFill>
                  <a:schemeClr val="accent1"/>
                </a:solidFill>
              </a:defRPr>
            </a:lvl2pPr>
            <a:lvl3pPr lvl="2" algn="l">
              <a:lnSpc>
                <a:spcPct val="100000"/>
              </a:lnSpc>
              <a:spcBef>
                <a:spcPts val="0"/>
              </a:spcBef>
              <a:spcAft>
                <a:spcPts val="0"/>
              </a:spcAft>
              <a:buClr>
                <a:schemeClr val="accent1"/>
              </a:buClr>
              <a:buSzPts val="3600"/>
              <a:buNone/>
              <a:defRPr>
                <a:solidFill>
                  <a:schemeClr val="accent1"/>
                </a:solidFill>
              </a:defRPr>
            </a:lvl3pPr>
            <a:lvl4pPr lvl="3" algn="l">
              <a:lnSpc>
                <a:spcPct val="100000"/>
              </a:lnSpc>
              <a:spcBef>
                <a:spcPts val="0"/>
              </a:spcBef>
              <a:spcAft>
                <a:spcPts val="0"/>
              </a:spcAft>
              <a:buClr>
                <a:schemeClr val="accent1"/>
              </a:buClr>
              <a:buSzPts val="3600"/>
              <a:buNone/>
              <a:defRPr>
                <a:solidFill>
                  <a:schemeClr val="accent1"/>
                </a:solidFill>
              </a:defRPr>
            </a:lvl4pPr>
            <a:lvl5pPr lvl="4" algn="l">
              <a:lnSpc>
                <a:spcPct val="100000"/>
              </a:lnSpc>
              <a:spcBef>
                <a:spcPts val="0"/>
              </a:spcBef>
              <a:spcAft>
                <a:spcPts val="0"/>
              </a:spcAft>
              <a:buClr>
                <a:schemeClr val="accent1"/>
              </a:buClr>
              <a:buSzPts val="3600"/>
              <a:buNone/>
              <a:defRPr>
                <a:solidFill>
                  <a:schemeClr val="accent1"/>
                </a:solidFill>
              </a:defRPr>
            </a:lvl5pPr>
            <a:lvl6pPr lvl="5" algn="l">
              <a:lnSpc>
                <a:spcPct val="100000"/>
              </a:lnSpc>
              <a:spcBef>
                <a:spcPts val="0"/>
              </a:spcBef>
              <a:spcAft>
                <a:spcPts val="0"/>
              </a:spcAft>
              <a:buClr>
                <a:schemeClr val="accent1"/>
              </a:buClr>
              <a:buSzPts val="3600"/>
              <a:buNone/>
              <a:defRPr>
                <a:solidFill>
                  <a:schemeClr val="accent1"/>
                </a:solidFill>
              </a:defRPr>
            </a:lvl6pPr>
            <a:lvl7pPr lvl="6" algn="l">
              <a:lnSpc>
                <a:spcPct val="100000"/>
              </a:lnSpc>
              <a:spcBef>
                <a:spcPts val="0"/>
              </a:spcBef>
              <a:spcAft>
                <a:spcPts val="0"/>
              </a:spcAft>
              <a:buClr>
                <a:schemeClr val="accent1"/>
              </a:buClr>
              <a:buSzPts val="3600"/>
              <a:buNone/>
              <a:defRPr>
                <a:solidFill>
                  <a:schemeClr val="accent1"/>
                </a:solidFill>
              </a:defRPr>
            </a:lvl7pPr>
            <a:lvl8pPr lvl="7" algn="l">
              <a:lnSpc>
                <a:spcPct val="100000"/>
              </a:lnSpc>
              <a:spcBef>
                <a:spcPts val="0"/>
              </a:spcBef>
              <a:spcAft>
                <a:spcPts val="0"/>
              </a:spcAft>
              <a:buClr>
                <a:schemeClr val="accent1"/>
              </a:buClr>
              <a:buSzPts val="3600"/>
              <a:buNone/>
              <a:defRPr>
                <a:solidFill>
                  <a:schemeClr val="accent1"/>
                </a:solidFill>
              </a:defRPr>
            </a:lvl8pPr>
            <a:lvl9pPr lvl="8" algn="l">
              <a:lnSpc>
                <a:spcPct val="100000"/>
              </a:lnSpc>
              <a:spcBef>
                <a:spcPts val="0"/>
              </a:spcBef>
              <a:spcAft>
                <a:spcPts val="0"/>
              </a:spcAft>
              <a:buClr>
                <a:schemeClr val="accent1"/>
              </a:buClr>
              <a:buSzPts val="3600"/>
              <a:buNone/>
              <a:defRPr>
                <a:solidFill>
                  <a:schemeClr val="accent1"/>
                </a:solidFill>
              </a:defRPr>
            </a:lvl9pPr>
          </a:lstStyle>
          <a:p>
            <a:endParaRPr/>
          </a:p>
        </p:txBody>
      </p:sp>
      <p:sp>
        <p:nvSpPr>
          <p:cNvPr id="19" name="Google Shape;19;p3"/>
          <p:cNvSpPr txBox="1">
            <a:spLocks noGrp="1"/>
          </p:cNvSpPr>
          <p:nvPr>
            <p:ph type="body" idx="1"/>
          </p:nvPr>
        </p:nvSpPr>
        <p:spPr>
          <a:xfrm>
            <a:off x="893700" y="1831451"/>
            <a:ext cx="6462600" cy="4736400"/>
          </a:xfrm>
          <a:prstGeom prst="rect">
            <a:avLst/>
          </a:prstGeom>
          <a:noFill/>
          <a:ln>
            <a:noFill/>
          </a:ln>
        </p:spPr>
        <p:txBody>
          <a:bodyPr spcFirstLastPara="1" wrap="square" lIns="91425" tIns="91425" rIns="91425" bIns="91425" anchor="t" anchorCtr="0">
            <a:noAutofit/>
          </a:bodyPr>
          <a:lstStyle>
            <a:lvl1pPr marL="457200" lvl="0" indent="-371475" algn="l">
              <a:lnSpc>
                <a:spcPct val="100000"/>
              </a:lnSpc>
              <a:spcBef>
                <a:spcPts val="600"/>
              </a:spcBef>
              <a:spcAft>
                <a:spcPts val="0"/>
              </a:spcAft>
              <a:buSzPts val="2250"/>
              <a:buFont typeface="Arial"/>
              <a:buChar char="•"/>
              <a:defRPr>
                <a:latin typeface="Calibri"/>
                <a:ea typeface="Calibri"/>
                <a:cs typeface="Calibri"/>
                <a:sym typeface="Calibri"/>
              </a:defRPr>
            </a:lvl1pPr>
            <a:lvl2pPr marL="914400" lvl="1" indent="-381000" algn="l">
              <a:lnSpc>
                <a:spcPct val="100000"/>
              </a:lnSpc>
              <a:spcBef>
                <a:spcPts val="0"/>
              </a:spcBef>
              <a:spcAft>
                <a:spcPts val="0"/>
              </a:spcAft>
              <a:buSzPts val="2400"/>
              <a:buChar char="○"/>
              <a:defRPr/>
            </a:lvl2pPr>
            <a:lvl3pPr marL="1371600" lvl="2" indent="-381000" algn="l">
              <a:lnSpc>
                <a:spcPct val="100000"/>
              </a:lnSpc>
              <a:spcBef>
                <a:spcPts val="0"/>
              </a:spcBef>
              <a:spcAft>
                <a:spcPts val="0"/>
              </a:spcAft>
              <a:buSzPts val="24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342900" algn="l">
              <a:lnSpc>
                <a:spcPct val="100000"/>
              </a:lnSpc>
              <a:spcBef>
                <a:spcPts val="0"/>
              </a:spcBef>
              <a:spcAft>
                <a:spcPts val="0"/>
              </a:spcAft>
              <a:buSzPts val="1800"/>
              <a:buChar char="■"/>
              <a:defRPr/>
            </a:lvl6pPr>
            <a:lvl7pPr marL="3200400" lvl="6" indent="-342900" algn="l">
              <a:lnSpc>
                <a:spcPct val="100000"/>
              </a:lnSpc>
              <a:spcBef>
                <a:spcPts val="0"/>
              </a:spcBef>
              <a:spcAft>
                <a:spcPts val="0"/>
              </a:spcAft>
              <a:buSzPts val="1800"/>
              <a:buChar char="●"/>
              <a:defRPr/>
            </a:lvl7pPr>
            <a:lvl8pPr marL="3657600" lvl="7" indent="-342900" algn="l">
              <a:lnSpc>
                <a:spcPct val="100000"/>
              </a:lnSpc>
              <a:spcBef>
                <a:spcPts val="0"/>
              </a:spcBef>
              <a:spcAft>
                <a:spcPts val="0"/>
              </a:spcAft>
              <a:buSzPts val="1800"/>
              <a:buChar char="○"/>
              <a:defRPr/>
            </a:lvl8pPr>
            <a:lvl9pPr marL="4114800" lvl="8" indent="-342900" algn="l">
              <a:lnSpc>
                <a:spcPct val="100000"/>
              </a:lnSpc>
              <a:spcBef>
                <a:spcPts val="0"/>
              </a:spcBef>
              <a:spcAft>
                <a:spcPts val="0"/>
              </a:spcAft>
              <a:buSzPts val="1800"/>
              <a:buChar char="■"/>
              <a:defRPr/>
            </a:lvl9pPr>
          </a:lstStyle>
          <a:p>
            <a:endParaRPr/>
          </a:p>
        </p:txBody>
      </p:sp>
      <p:sp>
        <p:nvSpPr>
          <p:cNvPr id="20" name="Google Shape;20;p3"/>
          <p:cNvSpPr/>
          <p:nvPr/>
        </p:nvSpPr>
        <p:spPr>
          <a:xfrm>
            <a:off x="7356366" y="6755100"/>
            <a:ext cx="893700" cy="102800"/>
          </a:xfrm>
          <a:prstGeom prst="rect">
            <a:avLst/>
          </a:prstGeom>
          <a:solidFill>
            <a:srgbClr val="7FCA9D"/>
          </a:solidFill>
          <a:ln>
            <a:noFill/>
          </a:ln>
        </p:spPr>
        <p:txBody>
          <a:bodyPr spcFirstLastPara="1" wrap="square" lIns="91425" tIns="91425" rIns="91425" bIns="91425" anchor="ctr" anchorCtr="0">
            <a:noAutofit/>
          </a:bodyPr>
          <a:lstStyle/>
          <a:p>
            <a:pPr>
              <a:buClr>
                <a:srgbClr val="000000"/>
              </a:buClr>
              <a:buSzPts val="1800"/>
              <a:buFont typeface="Arial"/>
              <a:buNone/>
            </a:pPr>
            <a:endParaRPr sz="1800" kern="0">
              <a:solidFill>
                <a:srgbClr val="000000"/>
              </a:solidFill>
              <a:ea typeface="Arial"/>
              <a:cs typeface="Arial"/>
              <a:sym typeface="Arial"/>
            </a:endParaRPr>
          </a:p>
        </p:txBody>
      </p:sp>
      <p:sp>
        <p:nvSpPr>
          <p:cNvPr id="21" name="Google Shape;21;p3"/>
          <p:cNvSpPr/>
          <p:nvPr/>
        </p:nvSpPr>
        <p:spPr>
          <a:xfrm>
            <a:off x="8250312" y="6755100"/>
            <a:ext cx="893700" cy="102800"/>
          </a:xfrm>
          <a:prstGeom prst="rect">
            <a:avLst/>
          </a:prstGeom>
          <a:solidFill>
            <a:srgbClr val="BC158A"/>
          </a:solidFill>
          <a:ln>
            <a:noFill/>
          </a:ln>
        </p:spPr>
        <p:txBody>
          <a:bodyPr spcFirstLastPara="1" wrap="square" lIns="91425" tIns="91425" rIns="91425" bIns="91425" anchor="ctr" anchorCtr="0">
            <a:noAutofit/>
          </a:bodyPr>
          <a:lstStyle/>
          <a:p>
            <a:pPr>
              <a:buClr>
                <a:srgbClr val="000000"/>
              </a:buClr>
              <a:buSzPts val="1800"/>
              <a:buFont typeface="Arial"/>
              <a:buNone/>
            </a:pPr>
            <a:endParaRPr sz="1800" kern="0">
              <a:solidFill>
                <a:srgbClr val="000000"/>
              </a:solidFill>
              <a:ea typeface="Arial"/>
              <a:cs typeface="Arial"/>
              <a:sym typeface="Arial"/>
            </a:endParaRPr>
          </a:p>
        </p:txBody>
      </p:sp>
      <p:sp>
        <p:nvSpPr>
          <p:cNvPr id="22" name="Google Shape;22;p3"/>
          <p:cNvSpPr/>
          <p:nvPr/>
        </p:nvSpPr>
        <p:spPr>
          <a:xfrm>
            <a:off x="0" y="6755100"/>
            <a:ext cx="893700" cy="102800"/>
          </a:xfrm>
          <a:prstGeom prst="rect">
            <a:avLst/>
          </a:prstGeom>
          <a:solidFill>
            <a:srgbClr val="7ECEFD"/>
          </a:solidFill>
          <a:ln>
            <a:noFill/>
          </a:ln>
        </p:spPr>
        <p:txBody>
          <a:bodyPr spcFirstLastPara="1" wrap="square" lIns="91425" tIns="91425" rIns="91425" bIns="91425" anchor="ctr" anchorCtr="0">
            <a:noAutofit/>
          </a:bodyPr>
          <a:lstStyle/>
          <a:p>
            <a:pPr>
              <a:buClr>
                <a:srgbClr val="000000"/>
              </a:buClr>
              <a:buSzPts val="1800"/>
              <a:buFont typeface="Arial"/>
              <a:buNone/>
            </a:pPr>
            <a:endParaRPr sz="1800" kern="0">
              <a:solidFill>
                <a:srgbClr val="000000"/>
              </a:solidFill>
              <a:ea typeface="Arial"/>
              <a:cs typeface="Arial"/>
              <a:sym typeface="Arial"/>
            </a:endParaRPr>
          </a:p>
        </p:txBody>
      </p:sp>
      <p:sp>
        <p:nvSpPr>
          <p:cNvPr id="23" name="Google Shape;23;p3"/>
          <p:cNvSpPr/>
          <p:nvPr/>
        </p:nvSpPr>
        <p:spPr>
          <a:xfrm>
            <a:off x="893710" y="6755100"/>
            <a:ext cx="6462600" cy="102800"/>
          </a:xfrm>
          <a:prstGeom prst="rect">
            <a:avLst/>
          </a:prstGeom>
          <a:solidFill>
            <a:srgbClr val="2185C5"/>
          </a:solidFill>
          <a:ln>
            <a:noFill/>
          </a:ln>
        </p:spPr>
        <p:txBody>
          <a:bodyPr spcFirstLastPara="1" wrap="square" lIns="91425" tIns="91425" rIns="91425" bIns="91425" anchor="ctr" anchorCtr="0">
            <a:noAutofit/>
          </a:bodyPr>
          <a:lstStyle/>
          <a:p>
            <a:pPr>
              <a:buClr>
                <a:srgbClr val="000000"/>
              </a:buClr>
              <a:buSzPts val="1800"/>
              <a:buFont typeface="Arial"/>
              <a:buNone/>
            </a:pPr>
            <a:endParaRPr sz="1800" kern="0">
              <a:solidFill>
                <a:srgbClr val="000000"/>
              </a:solidFill>
              <a:ea typeface="Arial"/>
              <a:cs typeface="Arial"/>
              <a:sym typeface="Arial"/>
            </a:endParaRPr>
          </a:p>
        </p:txBody>
      </p:sp>
      <p:sp>
        <p:nvSpPr>
          <p:cNvPr id="24" name="Google Shape;24;p3"/>
          <p:cNvSpPr txBox="1">
            <a:spLocks noGrp="1"/>
          </p:cNvSpPr>
          <p:nvPr>
            <p:ph type="sldNum" idx="12"/>
          </p:nvPr>
        </p:nvSpPr>
        <p:spPr>
          <a:xfrm>
            <a:off x="8480575" y="6364177"/>
            <a:ext cx="548700" cy="418000"/>
          </a:xfrm>
          <a:prstGeom prst="rect">
            <a:avLst/>
          </a:prstGeom>
          <a:noFill/>
          <a:ln>
            <a:noFill/>
          </a:ln>
        </p:spPr>
        <p:txBody>
          <a:bodyPr spcFirstLastPara="1" wrap="square" lIns="91425" tIns="91425" rIns="91425" bIns="91425" anchor="t" anchorCtr="0">
            <a:noAutofit/>
          </a:bodyPr>
          <a:lstStyle>
            <a:lvl1pPr marL="0" lvl="0" indent="0" algn="r">
              <a:buClr>
                <a:srgbClr val="97ABBC"/>
              </a:buClr>
              <a:buSzPts val="1300"/>
              <a:buFont typeface="Lato"/>
              <a:buNone/>
              <a:defRPr sz="1300">
                <a:solidFill>
                  <a:srgbClr val="97ABBC"/>
                </a:solidFill>
                <a:latin typeface="Lato"/>
                <a:ea typeface="Lato"/>
                <a:cs typeface="Lato"/>
                <a:sym typeface="Lato"/>
              </a:defRPr>
            </a:lvl1pPr>
            <a:lvl2pPr marL="0" lvl="1" indent="0" algn="r">
              <a:buClr>
                <a:srgbClr val="97ABBC"/>
              </a:buClr>
              <a:buSzPts val="1300"/>
              <a:buFont typeface="Lato"/>
              <a:buNone/>
              <a:defRPr sz="1300">
                <a:solidFill>
                  <a:srgbClr val="97ABBC"/>
                </a:solidFill>
                <a:latin typeface="Lato"/>
                <a:ea typeface="Lato"/>
                <a:cs typeface="Lato"/>
                <a:sym typeface="Lato"/>
              </a:defRPr>
            </a:lvl2pPr>
            <a:lvl3pPr marL="0" lvl="2" indent="0" algn="r">
              <a:buClr>
                <a:srgbClr val="97ABBC"/>
              </a:buClr>
              <a:buSzPts val="1300"/>
              <a:buFont typeface="Lato"/>
              <a:buNone/>
              <a:defRPr sz="1300">
                <a:solidFill>
                  <a:srgbClr val="97ABBC"/>
                </a:solidFill>
                <a:latin typeface="Lato"/>
                <a:ea typeface="Lato"/>
                <a:cs typeface="Lato"/>
                <a:sym typeface="Lato"/>
              </a:defRPr>
            </a:lvl3pPr>
            <a:lvl4pPr marL="0" lvl="3" indent="0" algn="r">
              <a:buClr>
                <a:srgbClr val="97ABBC"/>
              </a:buClr>
              <a:buSzPts val="1300"/>
              <a:buFont typeface="Lato"/>
              <a:buNone/>
              <a:defRPr sz="1300">
                <a:solidFill>
                  <a:srgbClr val="97ABBC"/>
                </a:solidFill>
                <a:latin typeface="Lato"/>
                <a:ea typeface="Lato"/>
                <a:cs typeface="Lato"/>
                <a:sym typeface="Lato"/>
              </a:defRPr>
            </a:lvl4pPr>
            <a:lvl5pPr marL="0" lvl="4" indent="0" algn="r">
              <a:buClr>
                <a:srgbClr val="97ABBC"/>
              </a:buClr>
              <a:buSzPts val="1300"/>
              <a:buFont typeface="Lato"/>
              <a:buNone/>
              <a:defRPr sz="1300">
                <a:solidFill>
                  <a:srgbClr val="97ABBC"/>
                </a:solidFill>
                <a:latin typeface="Lato"/>
                <a:ea typeface="Lato"/>
                <a:cs typeface="Lato"/>
                <a:sym typeface="Lato"/>
              </a:defRPr>
            </a:lvl5pPr>
            <a:lvl6pPr marL="0" lvl="5" indent="0" algn="r">
              <a:buClr>
                <a:srgbClr val="97ABBC"/>
              </a:buClr>
              <a:buSzPts val="1300"/>
              <a:buFont typeface="Lato"/>
              <a:buNone/>
              <a:defRPr sz="1300">
                <a:solidFill>
                  <a:srgbClr val="97ABBC"/>
                </a:solidFill>
                <a:latin typeface="Lato"/>
                <a:ea typeface="Lato"/>
                <a:cs typeface="Lato"/>
                <a:sym typeface="Lato"/>
              </a:defRPr>
            </a:lvl6pPr>
            <a:lvl7pPr marL="0" lvl="6" indent="0" algn="r">
              <a:buClr>
                <a:srgbClr val="97ABBC"/>
              </a:buClr>
              <a:buSzPts val="1300"/>
              <a:buFont typeface="Lato"/>
              <a:buNone/>
              <a:defRPr sz="1300">
                <a:solidFill>
                  <a:srgbClr val="97ABBC"/>
                </a:solidFill>
                <a:latin typeface="Lato"/>
                <a:ea typeface="Lato"/>
                <a:cs typeface="Lato"/>
                <a:sym typeface="Lato"/>
              </a:defRPr>
            </a:lvl7pPr>
            <a:lvl8pPr marL="0" lvl="7" indent="0" algn="r">
              <a:buClr>
                <a:srgbClr val="97ABBC"/>
              </a:buClr>
              <a:buSzPts val="1300"/>
              <a:buFont typeface="Lato"/>
              <a:buNone/>
              <a:defRPr sz="1300">
                <a:solidFill>
                  <a:srgbClr val="97ABBC"/>
                </a:solidFill>
                <a:latin typeface="Lato"/>
                <a:ea typeface="Lato"/>
                <a:cs typeface="Lato"/>
                <a:sym typeface="Lato"/>
              </a:defRPr>
            </a:lvl8pPr>
            <a:lvl9pPr marL="0" lvl="8" indent="0" algn="r">
              <a:buClr>
                <a:srgbClr val="97ABBC"/>
              </a:buClr>
              <a:buSzPts val="1300"/>
              <a:buFont typeface="Lato"/>
              <a:buNone/>
              <a:defRPr sz="1300">
                <a:solidFill>
                  <a:srgbClr val="97ABBC"/>
                </a:solidFill>
                <a:latin typeface="Lato"/>
                <a:ea typeface="Lato"/>
                <a:cs typeface="Lato"/>
                <a:sym typeface="Lato"/>
              </a:defRPr>
            </a:lvl9pPr>
          </a:lstStyle>
          <a:p>
            <a:fld id="{00000000-1234-1234-1234-123412341234}" type="slidenum">
              <a:rPr lang="en"/>
              <a:pPr/>
              <a:t>‹#›</a:t>
            </a:fld>
            <a:endParaRPr/>
          </a:p>
        </p:txBody>
      </p:sp>
    </p:spTree>
    <p:extLst>
      <p:ext uri="{BB962C8B-B14F-4D97-AF65-F5344CB8AC3E}">
        <p14:creationId xmlns:p14="http://schemas.microsoft.com/office/powerpoint/2010/main" val="102355424"/>
      </p:ext>
    </p:extLst>
  </p:cSld>
  <p:clrMapOvr>
    <a:masterClrMapping/>
  </p:clrMapOvr>
</p:sldLayout>
</file>

<file path=ppt/slideLayouts/slideLayout129.xml><?xml version="1.0" encoding="utf-8"?>
<p:sldLayout xmlns:a="http://schemas.openxmlformats.org/drawingml/2006/main" xmlns:r="http://schemas.openxmlformats.org/officeDocument/2006/relationships" xmlns:p="http://schemas.openxmlformats.org/presentationml/2006/main" matchingName="Title and Content" type="obj">
  <p:cSld name="Title and Content">
    <p:spTree>
      <p:nvGrpSpPr>
        <p:cNvPr id="1" name="Shape 25"/>
        <p:cNvGrpSpPr/>
        <p:nvPr/>
      </p:nvGrpSpPr>
      <p:grpSpPr>
        <a:xfrm>
          <a:off x="0" y="0"/>
          <a:ext cx="0" cy="0"/>
          <a:chOff x="0" y="0"/>
          <a:chExt cx="0" cy="0"/>
        </a:xfrm>
      </p:grpSpPr>
      <p:sp>
        <p:nvSpPr>
          <p:cNvPr id="26" name="Google Shape;26;p4"/>
          <p:cNvSpPr txBox="1">
            <a:spLocks noGrp="1"/>
          </p:cNvSpPr>
          <p:nvPr>
            <p:ph type="title"/>
          </p:nvPr>
        </p:nvSpPr>
        <p:spPr>
          <a:xfrm>
            <a:off x="893700" y="274651"/>
            <a:ext cx="6462600" cy="1143200"/>
          </a:xfrm>
          <a:prstGeom prst="rect">
            <a:avLst/>
          </a:prstGeom>
          <a:noFill/>
          <a:ln>
            <a:noFill/>
          </a:ln>
        </p:spPr>
        <p:txBody>
          <a:bodyPr spcFirstLastPara="1" wrap="square" lIns="91425" tIns="91425" rIns="91425" bIns="91425" anchor="b" anchorCtr="0">
            <a:noAutofit/>
          </a:bodyPr>
          <a:lstStyle>
            <a:lvl1pPr lvl="0" algn="l">
              <a:lnSpc>
                <a:spcPct val="100000"/>
              </a:lnSpc>
              <a:spcBef>
                <a:spcPts val="0"/>
              </a:spcBef>
              <a:spcAft>
                <a:spcPts val="0"/>
              </a:spcAft>
              <a:buClr>
                <a:schemeClr val="accent1"/>
              </a:buClr>
              <a:buSzPts val="3600"/>
              <a:buFont typeface="Calibri"/>
              <a:buNone/>
              <a:defRPr>
                <a:solidFill>
                  <a:schemeClr val="accent1"/>
                </a:solidFill>
                <a:latin typeface="Calibri"/>
                <a:ea typeface="Calibri"/>
                <a:cs typeface="Calibri"/>
                <a:sym typeface="Calibri"/>
              </a:defRPr>
            </a:lvl1pPr>
            <a:lvl2pPr lvl="1" algn="l">
              <a:lnSpc>
                <a:spcPct val="100000"/>
              </a:lnSpc>
              <a:spcBef>
                <a:spcPts val="0"/>
              </a:spcBef>
              <a:spcAft>
                <a:spcPts val="0"/>
              </a:spcAft>
              <a:buClr>
                <a:schemeClr val="accent1"/>
              </a:buClr>
              <a:buSzPts val="3600"/>
              <a:buFont typeface="Calibri"/>
              <a:buNone/>
              <a:defRPr>
                <a:solidFill>
                  <a:schemeClr val="accent1"/>
                </a:solidFill>
                <a:latin typeface="Calibri"/>
                <a:ea typeface="Calibri"/>
                <a:cs typeface="Calibri"/>
                <a:sym typeface="Calibri"/>
              </a:defRPr>
            </a:lvl2pPr>
            <a:lvl3pPr lvl="2" algn="l">
              <a:lnSpc>
                <a:spcPct val="100000"/>
              </a:lnSpc>
              <a:spcBef>
                <a:spcPts val="0"/>
              </a:spcBef>
              <a:spcAft>
                <a:spcPts val="0"/>
              </a:spcAft>
              <a:buClr>
                <a:schemeClr val="accent1"/>
              </a:buClr>
              <a:buSzPts val="3600"/>
              <a:buFont typeface="Calibri"/>
              <a:buNone/>
              <a:defRPr>
                <a:solidFill>
                  <a:schemeClr val="accent1"/>
                </a:solidFill>
                <a:latin typeface="Calibri"/>
                <a:ea typeface="Calibri"/>
                <a:cs typeface="Calibri"/>
                <a:sym typeface="Calibri"/>
              </a:defRPr>
            </a:lvl3pPr>
            <a:lvl4pPr lvl="3" algn="l">
              <a:lnSpc>
                <a:spcPct val="100000"/>
              </a:lnSpc>
              <a:spcBef>
                <a:spcPts val="0"/>
              </a:spcBef>
              <a:spcAft>
                <a:spcPts val="0"/>
              </a:spcAft>
              <a:buClr>
                <a:schemeClr val="accent1"/>
              </a:buClr>
              <a:buSzPts val="3600"/>
              <a:buFont typeface="Calibri"/>
              <a:buNone/>
              <a:defRPr>
                <a:solidFill>
                  <a:schemeClr val="accent1"/>
                </a:solidFill>
                <a:latin typeface="Calibri"/>
                <a:ea typeface="Calibri"/>
                <a:cs typeface="Calibri"/>
                <a:sym typeface="Calibri"/>
              </a:defRPr>
            </a:lvl4pPr>
            <a:lvl5pPr lvl="4" algn="l">
              <a:lnSpc>
                <a:spcPct val="100000"/>
              </a:lnSpc>
              <a:spcBef>
                <a:spcPts val="0"/>
              </a:spcBef>
              <a:spcAft>
                <a:spcPts val="0"/>
              </a:spcAft>
              <a:buClr>
                <a:schemeClr val="accent1"/>
              </a:buClr>
              <a:buSzPts val="3600"/>
              <a:buFont typeface="Calibri"/>
              <a:buNone/>
              <a:defRPr>
                <a:solidFill>
                  <a:schemeClr val="accent1"/>
                </a:solidFill>
                <a:latin typeface="Calibri"/>
                <a:ea typeface="Calibri"/>
                <a:cs typeface="Calibri"/>
                <a:sym typeface="Calibri"/>
              </a:defRPr>
            </a:lvl5pPr>
            <a:lvl6pPr lvl="5" algn="l">
              <a:lnSpc>
                <a:spcPct val="100000"/>
              </a:lnSpc>
              <a:spcBef>
                <a:spcPts val="0"/>
              </a:spcBef>
              <a:spcAft>
                <a:spcPts val="0"/>
              </a:spcAft>
              <a:buClr>
                <a:schemeClr val="accent1"/>
              </a:buClr>
              <a:buSzPts val="3600"/>
              <a:buFont typeface="Calibri"/>
              <a:buNone/>
              <a:defRPr>
                <a:solidFill>
                  <a:schemeClr val="accent1"/>
                </a:solidFill>
                <a:latin typeface="Calibri"/>
                <a:ea typeface="Calibri"/>
                <a:cs typeface="Calibri"/>
                <a:sym typeface="Calibri"/>
              </a:defRPr>
            </a:lvl6pPr>
            <a:lvl7pPr lvl="6" algn="l">
              <a:lnSpc>
                <a:spcPct val="100000"/>
              </a:lnSpc>
              <a:spcBef>
                <a:spcPts val="0"/>
              </a:spcBef>
              <a:spcAft>
                <a:spcPts val="0"/>
              </a:spcAft>
              <a:buClr>
                <a:schemeClr val="accent1"/>
              </a:buClr>
              <a:buSzPts val="3600"/>
              <a:buFont typeface="Calibri"/>
              <a:buNone/>
              <a:defRPr>
                <a:solidFill>
                  <a:schemeClr val="accent1"/>
                </a:solidFill>
                <a:latin typeface="Calibri"/>
                <a:ea typeface="Calibri"/>
                <a:cs typeface="Calibri"/>
                <a:sym typeface="Calibri"/>
              </a:defRPr>
            </a:lvl7pPr>
            <a:lvl8pPr lvl="7" algn="l">
              <a:lnSpc>
                <a:spcPct val="100000"/>
              </a:lnSpc>
              <a:spcBef>
                <a:spcPts val="0"/>
              </a:spcBef>
              <a:spcAft>
                <a:spcPts val="0"/>
              </a:spcAft>
              <a:buClr>
                <a:schemeClr val="accent1"/>
              </a:buClr>
              <a:buSzPts val="3600"/>
              <a:buFont typeface="Calibri"/>
              <a:buNone/>
              <a:defRPr>
                <a:solidFill>
                  <a:schemeClr val="accent1"/>
                </a:solidFill>
                <a:latin typeface="Calibri"/>
                <a:ea typeface="Calibri"/>
                <a:cs typeface="Calibri"/>
                <a:sym typeface="Calibri"/>
              </a:defRPr>
            </a:lvl8pPr>
            <a:lvl9pPr lvl="8" algn="l">
              <a:lnSpc>
                <a:spcPct val="100000"/>
              </a:lnSpc>
              <a:spcBef>
                <a:spcPts val="0"/>
              </a:spcBef>
              <a:spcAft>
                <a:spcPts val="0"/>
              </a:spcAft>
              <a:buClr>
                <a:schemeClr val="accent1"/>
              </a:buClr>
              <a:buSzPts val="3600"/>
              <a:buFont typeface="Calibri"/>
              <a:buNone/>
              <a:defRPr>
                <a:solidFill>
                  <a:schemeClr val="accent1"/>
                </a:solidFill>
                <a:latin typeface="Calibri"/>
                <a:ea typeface="Calibri"/>
                <a:cs typeface="Calibri"/>
                <a:sym typeface="Calibri"/>
              </a:defRPr>
            </a:lvl9pPr>
          </a:lstStyle>
          <a:p>
            <a:endParaRPr/>
          </a:p>
        </p:txBody>
      </p:sp>
      <p:sp>
        <p:nvSpPr>
          <p:cNvPr id="27" name="Google Shape;27;p4"/>
          <p:cNvSpPr txBox="1">
            <a:spLocks noGrp="1"/>
          </p:cNvSpPr>
          <p:nvPr>
            <p:ph type="body" idx="1"/>
          </p:nvPr>
        </p:nvSpPr>
        <p:spPr>
          <a:xfrm>
            <a:off x="893700" y="1831451"/>
            <a:ext cx="6462600" cy="4736400"/>
          </a:xfrm>
          <a:prstGeom prst="rect">
            <a:avLst/>
          </a:prstGeom>
          <a:noFill/>
          <a:ln>
            <a:noFill/>
          </a:ln>
        </p:spPr>
        <p:txBody>
          <a:bodyPr spcFirstLastPara="1" wrap="square" lIns="91425" tIns="91425" rIns="91425" bIns="91425" anchor="t" anchorCtr="0">
            <a:noAutofit/>
          </a:bodyPr>
          <a:lstStyle>
            <a:lvl1pPr marL="457200" lvl="0" indent="-419100" algn="l">
              <a:lnSpc>
                <a:spcPct val="100000"/>
              </a:lnSpc>
              <a:spcBef>
                <a:spcPts val="600"/>
              </a:spcBef>
              <a:spcAft>
                <a:spcPts val="0"/>
              </a:spcAft>
              <a:buSzPts val="3000"/>
              <a:buFont typeface="Calibri"/>
              <a:buChar char="▷"/>
              <a:defRPr>
                <a:latin typeface="Calibri"/>
                <a:ea typeface="Calibri"/>
                <a:cs typeface="Calibri"/>
                <a:sym typeface="Calibri"/>
              </a:defRPr>
            </a:lvl1pPr>
            <a:lvl2pPr marL="914400" lvl="1" indent="-381000" algn="l">
              <a:lnSpc>
                <a:spcPct val="100000"/>
              </a:lnSpc>
              <a:spcBef>
                <a:spcPts val="0"/>
              </a:spcBef>
              <a:spcAft>
                <a:spcPts val="0"/>
              </a:spcAft>
              <a:buSzPts val="2400"/>
              <a:buFont typeface="Calibri"/>
              <a:buChar char="○"/>
              <a:defRPr>
                <a:latin typeface="Calibri"/>
                <a:ea typeface="Calibri"/>
                <a:cs typeface="Calibri"/>
                <a:sym typeface="Calibri"/>
              </a:defRPr>
            </a:lvl2pPr>
            <a:lvl3pPr marL="1371600" lvl="2" indent="-381000" algn="l">
              <a:lnSpc>
                <a:spcPct val="100000"/>
              </a:lnSpc>
              <a:spcBef>
                <a:spcPts val="0"/>
              </a:spcBef>
              <a:spcAft>
                <a:spcPts val="0"/>
              </a:spcAft>
              <a:buSzPts val="2400"/>
              <a:buFont typeface="Calibri"/>
              <a:buChar char="■"/>
              <a:defRPr>
                <a:latin typeface="Calibri"/>
                <a:ea typeface="Calibri"/>
                <a:cs typeface="Calibri"/>
                <a:sym typeface="Calibri"/>
              </a:defRPr>
            </a:lvl3pPr>
            <a:lvl4pPr marL="1828800" lvl="3" indent="-342900" algn="l">
              <a:lnSpc>
                <a:spcPct val="100000"/>
              </a:lnSpc>
              <a:spcBef>
                <a:spcPts val="0"/>
              </a:spcBef>
              <a:spcAft>
                <a:spcPts val="0"/>
              </a:spcAft>
              <a:buSzPts val="1800"/>
              <a:buFont typeface="Calibri"/>
              <a:buChar char="●"/>
              <a:defRPr>
                <a:latin typeface="Calibri"/>
                <a:ea typeface="Calibri"/>
                <a:cs typeface="Calibri"/>
                <a:sym typeface="Calibri"/>
              </a:defRPr>
            </a:lvl4pPr>
            <a:lvl5pPr marL="2286000" lvl="4" indent="-342900" algn="l">
              <a:lnSpc>
                <a:spcPct val="100000"/>
              </a:lnSpc>
              <a:spcBef>
                <a:spcPts val="0"/>
              </a:spcBef>
              <a:spcAft>
                <a:spcPts val="0"/>
              </a:spcAft>
              <a:buSzPts val="1800"/>
              <a:buFont typeface="Calibri"/>
              <a:buChar char="○"/>
              <a:defRPr>
                <a:latin typeface="Calibri"/>
                <a:ea typeface="Calibri"/>
                <a:cs typeface="Calibri"/>
                <a:sym typeface="Calibri"/>
              </a:defRPr>
            </a:lvl5pPr>
            <a:lvl6pPr marL="2743200" lvl="5" indent="-342900" algn="l">
              <a:lnSpc>
                <a:spcPct val="100000"/>
              </a:lnSpc>
              <a:spcBef>
                <a:spcPts val="0"/>
              </a:spcBef>
              <a:spcAft>
                <a:spcPts val="0"/>
              </a:spcAft>
              <a:buSzPts val="1800"/>
              <a:buFont typeface="Calibri"/>
              <a:buChar char="■"/>
              <a:defRPr>
                <a:latin typeface="Calibri"/>
                <a:ea typeface="Calibri"/>
                <a:cs typeface="Calibri"/>
                <a:sym typeface="Calibri"/>
              </a:defRPr>
            </a:lvl6pPr>
            <a:lvl7pPr marL="3200400" lvl="6" indent="-342900" algn="l">
              <a:lnSpc>
                <a:spcPct val="100000"/>
              </a:lnSpc>
              <a:spcBef>
                <a:spcPts val="0"/>
              </a:spcBef>
              <a:spcAft>
                <a:spcPts val="0"/>
              </a:spcAft>
              <a:buSzPts val="1800"/>
              <a:buFont typeface="Calibri"/>
              <a:buChar char="●"/>
              <a:defRPr>
                <a:latin typeface="Calibri"/>
                <a:ea typeface="Calibri"/>
                <a:cs typeface="Calibri"/>
                <a:sym typeface="Calibri"/>
              </a:defRPr>
            </a:lvl7pPr>
            <a:lvl8pPr marL="3657600" lvl="7" indent="-342900" algn="l">
              <a:lnSpc>
                <a:spcPct val="100000"/>
              </a:lnSpc>
              <a:spcBef>
                <a:spcPts val="0"/>
              </a:spcBef>
              <a:spcAft>
                <a:spcPts val="0"/>
              </a:spcAft>
              <a:buSzPts val="1800"/>
              <a:buFont typeface="Calibri"/>
              <a:buChar char="○"/>
              <a:defRPr>
                <a:latin typeface="Calibri"/>
                <a:ea typeface="Calibri"/>
                <a:cs typeface="Calibri"/>
                <a:sym typeface="Calibri"/>
              </a:defRPr>
            </a:lvl8pPr>
            <a:lvl9pPr marL="4114800" lvl="8" indent="-342900" algn="l">
              <a:lnSpc>
                <a:spcPct val="100000"/>
              </a:lnSpc>
              <a:spcBef>
                <a:spcPts val="0"/>
              </a:spcBef>
              <a:spcAft>
                <a:spcPts val="0"/>
              </a:spcAft>
              <a:buSzPts val="1800"/>
              <a:buFont typeface="Calibri"/>
              <a:buChar char="■"/>
              <a:defRPr>
                <a:latin typeface="Calibri"/>
                <a:ea typeface="Calibri"/>
                <a:cs typeface="Calibri"/>
                <a:sym typeface="Calibri"/>
              </a:defRPr>
            </a:lvl9pPr>
          </a:lstStyle>
          <a:p>
            <a:endParaRPr/>
          </a:p>
        </p:txBody>
      </p:sp>
      <p:sp>
        <p:nvSpPr>
          <p:cNvPr id="28" name="Google Shape;28;p4"/>
          <p:cNvSpPr txBox="1">
            <a:spLocks noGrp="1"/>
          </p:cNvSpPr>
          <p:nvPr>
            <p:ph type="dt" idx="10"/>
          </p:nvPr>
        </p:nvSpPr>
        <p:spPr>
          <a:xfrm>
            <a:off x="609600" y="6245225"/>
            <a:ext cx="1981200" cy="476400"/>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800">
                <a:solidFill>
                  <a:schemeClr val="dk1"/>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pPr>
              <a:buClr>
                <a:srgbClr val="000000"/>
              </a:buClr>
              <a:buFont typeface="Arial"/>
              <a:buNone/>
            </a:pPr>
            <a:endParaRPr kern="0">
              <a:solidFill>
                <a:srgbClr val="000000"/>
              </a:solidFill>
            </a:endParaRPr>
          </a:p>
        </p:txBody>
      </p:sp>
      <p:sp>
        <p:nvSpPr>
          <p:cNvPr id="29" name="Google Shape;29;p4"/>
          <p:cNvSpPr txBox="1">
            <a:spLocks noGrp="1"/>
          </p:cNvSpPr>
          <p:nvPr>
            <p:ph type="ftr" idx="11"/>
          </p:nvPr>
        </p:nvSpPr>
        <p:spPr>
          <a:xfrm>
            <a:off x="3124200" y="6245225"/>
            <a:ext cx="2895600" cy="476400"/>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800">
                <a:solidFill>
                  <a:schemeClr val="dk1"/>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pPr>
              <a:buClr>
                <a:srgbClr val="000000"/>
              </a:buClr>
              <a:buFont typeface="Arial"/>
              <a:buNone/>
            </a:pPr>
            <a:endParaRPr kern="0">
              <a:solidFill>
                <a:srgbClr val="000000"/>
              </a:solidFill>
            </a:endParaRPr>
          </a:p>
        </p:txBody>
      </p:sp>
      <p:sp>
        <p:nvSpPr>
          <p:cNvPr id="30" name="Google Shape;30;p4"/>
          <p:cNvSpPr txBox="1">
            <a:spLocks noGrp="1"/>
          </p:cNvSpPr>
          <p:nvPr>
            <p:ph type="sldNum" idx="12"/>
          </p:nvPr>
        </p:nvSpPr>
        <p:spPr>
          <a:xfrm>
            <a:off x="8480575" y="6364177"/>
            <a:ext cx="548700" cy="418000"/>
          </a:xfrm>
          <a:prstGeom prst="rect">
            <a:avLst/>
          </a:prstGeom>
          <a:noFill/>
          <a:ln>
            <a:noFill/>
          </a:ln>
        </p:spPr>
        <p:txBody>
          <a:bodyPr spcFirstLastPara="1" wrap="square" lIns="91425" tIns="91425" rIns="91425" bIns="91425" anchor="t" anchorCtr="0">
            <a:noAutofit/>
          </a:bodyPr>
          <a:lstStyle>
            <a:lvl1pPr marL="0" lvl="0" indent="0" algn="r">
              <a:buClr>
                <a:srgbClr val="97ABBC"/>
              </a:buClr>
              <a:buSzPts val="1300"/>
              <a:buFont typeface="Lato"/>
              <a:buNone/>
              <a:defRPr sz="1300">
                <a:solidFill>
                  <a:srgbClr val="97ABBC"/>
                </a:solidFill>
                <a:latin typeface="Lato"/>
                <a:ea typeface="Lato"/>
                <a:cs typeface="Lato"/>
                <a:sym typeface="Lato"/>
              </a:defRPr>
            </a:lvl1pPr>
            <a:lvl2pPr marL="0" lvl="1" indent="0" algn="r">
              <a:buClr>
                <a:srgbClr val="97ABBC"/>
              </a:buClr>
              <a:buSzPts val="1300"/>
              <a:buFont typeface="Lato"/>
              <a:buNone/>
              <a:defRPr sz="1300">
                <a:solidFill>
                  <a:srgbClr val="97ABBC"/>
                </a:solidFill>
                <a:latin typeface="Lato"/>
                <a:ea typeface="Lato"/>
                <a:cs typeface="Lato"/>
                <a:sym typeface="Lato"/>
              </a:defRPr>
            </a:lvl2pPr>
            <a:lvl3pPr marL="0" lvl="2" indent="0" algn="r">
              <a:buClr>
                <a:srgbClr val="97ABBC"/>
              </a:buClr>
              <a:buSzPts val="1300"/>
              <a:buFont typeface="Lato"/>
              <a:buNone/>
              <a:defRPr sz="1300">
                <a:solidFill>
                  <a:srgbClr val="97ABBC"/>
                </a:solidFill>
                <a:latin typeface="Lato"/>
                <a:ea typeface="Lato"/>
                <a:cs typeface="Lato"/>
                <a:sym typeface="Lato"/>
              </a:defRPr>
            </a:lvl3pPr>
            <a:lvl4pPr marL="0" lvl="3" indent="0" algn="r">
              <a:buClr>
                <a:srgbClr val="97ABBC"/>
              </a:buClr>
              <a:buSzPts val="1300"/>
              <a:buFont typeface="Lato"/>
              <a:buNone/>
              <a:defRPr sz="1300">
                <a:solidFill>
                  <a:srgbClr val="97ABBC"/>
                </a:solidFill>
                <a:latin typeface="Lato"/>
                <a:ea typeface="Lato"/>
                <a:cs typeface="Lato"/>
                <a:sym typeface="Lato"/>
              </a:defRPr>
            </a:lvl4pPr>
            <a:lvl5pPr marL="0" lvl="4" indent="0" algn="r">
              <a:buClr>
                <a:srgbClr val="97ABBC"/>
              </a:buClr>
              <a:buSzPts val="1300"/>
              <a:buFont typeface="Lato"/>
              <a:buNone/>
              <a:defRPr sz="1300">
                <a:solidFill>
                  <a:srgbClr val="97ABBC"/>
                </a:solidFill>
                <a:latin typeface="Lato"/>
                <a:ea typeface="Lato"/>
                <a:cs typeface="Lato"/>
                <a:sym typeface="Lato"/>
              </a:defRPr>
            </a:lvl5pPr>
            <a:lvl6pPr marL="0" lvl="5" indent="0" algn="r">
              <a:buClr>
                <a:srgbClr val="97ABBC"/>
              </a:buClr>
              <a:buSzPts val="1300"/>
              <a:buFont typeface="Lato"/>
              <a:buNone/>
              <a:defRPr sz="1300">
                <a:solidFill>
                  <a:srgbClr val="97ABBC"/>
                </a:solidFill>
                <a:latin typeface="Lato"/>
                <a:ea typeface="Lato"/>
                <a:cs typeface="Lato"/>
                <a:sym typeface="Lato"/>
              </a:defRPr>
            </a:lvl6pPr>
            <a:lvl7pPr marL="0" lvl="6" indent="0" algn="r">
              <a:buClr>
                <a:srgbClr val="97ABBC"/>
              </a:buClr>
              <a:buSzPts val="1300"/>
              <a:buFont typeface="Lato"/>
              <a:buNone/>
              <a:defRPr sz="1300">
                <a:solidFill>
                  <a:srgbClr val="97ABBC"/>
                </a:solidFill>
                <a:latin typeface="Lato"/>
                <a:ea typeface="Lato"/>
                <a:cs typeface="Lato"/>
                <a:sym typeface="Lato"/>
              </a:defRPr>
            </a:lvl7pPr>
            <a:lvl8pPr marL="0" lvl="7" indent="0" algn="r">
              <a:buClr>
                <a:srgbClr val="97ABBC"/>
              </a:buClr>
              <a:buSzPts val="1300"/>
              <a:buFont typeface="Lato"/>
              <a:buNone/>
              <a:defRPr sz="1300">
                <a:solidFill>
                  <a:srgbClr val="97ABBC"/>
                </a:solidFill>
                <a:latin typeface="Lato"/>
                <a:ea typeface="Lato"/>
                <a:cs typeface="Lato"/>
                <a:sym typeface="Lato"/>
              </a:defRPr>
            </a:lvl8pPr>
            <a:lvl9pPr marL="0" lvl="8" indent="0" algn="r">
              <a:buClr>
                <a:srgbClr val="97ABBC"/>
              </a:buClr>
              <a:buSzPts val="1300"/>
              <a:buFont typeface="Lato"/>
              <a:buNone/>
              <a:defRPr sz="1300">
                <a:solidFill>
                  <a:srgbClr val="97ABBC"/>
                </a:solidFill>
                <a:latin typeface="Lato"/>
                <a:ea typeface="Lato"/>
                <a:cs typeface="Lato"/>
                <a:sym typeface="Lato"/>
              </a:defRPr>
            </a:lvl9pPr>
          </a:lstStyle>
          <a:p>
            <a:fld id="{00000000-1234-1234-1234-123412341234}" type="slidenum">
              <a:rPr lang="en"/>
              <a:pPr/>
              <a:t>‹#›</a:t>
            </a:fld>
            <a:endParaRPr/>
          </a:p>
        </p:txBody>
      </p:sp>
    </p:spTree>
    <p:extLst>
      <p:ext uri="{BB962C8B-B14F-4D97-AF65-F5344CB8AC3E}">
        <p14:creationId xmlns:p14="http://schemas.microsoft.com/office/powerpoint/2010/main" val="82278253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CA" smtClean="0"/>
              <a:t>Click to edit Master title style</a:t>
            </a:r>
            <a:endParaRPr lang="en-US"/>
          </a:p>
        </p:txBody>
      </p:sp>
      <p:sp>
        <p:nvSpPr>
          <p:cNvPr id="3" name="Content Placeholder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4" name="Content Placeholder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5" name="Date Placeholder 4"/>
          <p:cNvSpPr>
            <a:spLocks noGrp="1"/>
          </p:cNvSpPr>
          <p:nvPr>
            <p:ph type="dt" sz="half" idx="10"/>
          </p:nvPr>
        </p:nvSpPr>
        <p:spPr>
          <a:xfrm>
            <a:off x="457200" y="6356350"/>
            <a:ext cx="2133600" cy="365125"/>
          </a:xfrm>
          <a:prstGeom prst="rect">
            <a:avLst/>
          </a:prstGeom>
        </p:spPr>
        <p:txBody>
          <a:bodyPr/>
          <a:lstStyle/>
          <a:p>
            <a:pPr defTabSz="457200"/>
            <a:endParaRPr lang="en-US">
              <a:solidFill>
                <a:prstClr val="black"/>
              </a:solidFill>
            </a:endParaRPr>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pPr defTabSz="457200"/>
            <a:r>
              <a:rPr lang="en-US" smtClean="0">
                <a:solidFill>
                  <a:prstClr val="black"/>
                </a:solidFill>
              </a:rPr>
              <a:t>www.eifl.net</a:t>
            </a:r>
            <a:endParaRPr lang="en-US">
              <a:solidFill>
                <a:prstClr val="black"/>
              </a:solidFill>
            </a:endParaRPr>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pPr defTabSz="457200"/>
            <a:fld id="{4B81FC85-EDEF-5E4A-BACB-E2E10F38733B}" type="slidenum">
              <a:rPr lang="en-US" smtClean="0">
                <a:solidFill>
                  <a:prstClr val="black"/>
                </a:solidFill>
              </a:rPr>
              <a:pPr defTabSz="457200"/>
              <a:t>‹#›</a:t>
            </a:fld>
            <a:endParaRPr lang="en-US">
              <a:solidFill>
                <a:prstClr val="black"/>
              </a:solidFill>
            </a:endParaRPr>
          </a:p>
        </p:txBody>
      </p:sp>
    </p:spTree>
    <p:extLst>
      <p:ext uri="{BB962C8B-B14F-4D97-AF65-F5344CB8AC3E}">
        <p14:creationId xmlns:p14="http://schemas.microsoft.com/office/powerpoint/2010/main" val="906315540"/>
      </p:ext>
    </p:extLst>
  </p:cSld>
  <p:clrMapOvr>
    <a:masterClrMapping/>
  </p:clrMapOvr>
</p:sldLayout>
</file>

<file path=ppt/slideLayouts/slideLayout130.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31"/>
        <p:cNvGrpSpPr/>
        <p:nvPr/>
      </p:nvGrpSpPr>
      <p:grpSpPr>
        <a:xfrm>
          <a:off x="0" y="0"/>
          <a:ext cx="0" cy="0"/>
          <a:chOff x="0" y="0"/>
          <a:chExt cx="0" cy="0"/>
        </a:xfrm>
      </p:grpSpPr>
      <p:sp>
        <p:nvSpPr>
          <p:cNvPr id="32" name="Google Shape;32;p5"/>
          <p:cNvSpPr/>
          <p:nvPr/>
        </p:nvSpPr>
        <p:spPr>
          <a:xfrm>
            <a:off x="7356366" y="6755100"/>
            <a:ext cx="893700" cy="102800"/>
          </a:xfrm>
          <a:prstGeom prst="rect">
            <a:avLst/>
          </a:prstGeom>
          <a:solidFill>
            <a:srgbClr val="FF9715"/>
          </a:solidFill>
          <a:ln>
            <a:noFill/>
          </a:ln>
        </p:spPr>
        <p:txBody>
          <a:bodyPr spcFirstLastPara="1" wrap="square" lIns="91425" tIns="91425" rIns="91425" bIns="91425" anchor="ctr" anchorCtr="0">
            <a:noAutofit/>
          </a:bodyPr>
          <a:lstStyle/>
          <a:p>
            <a:pPr>
              <a:buClr>
                <a:srgbClr val="000000"/>
              </a:buClr>
              <a:buSzPts val="1800"/>
              <a:buFont typeface="Arial"/>
              <a:buNone/>
            </a:pPr>
            <a:endParaRPr sz="1800" kern="0">
              <a:solidFill>
                <a:srgbClr val="000000"/>
              </a:solidFill>
              <a:ea typeface="Arial"/>
              <a:cs typeface="Arial"/>
              <a:sym typeface="Arial"/>
            </a:endParaRPr>
          </a:p>
        </p:txBody>
      </p:sp>
      <p:sp>
        <p:nvSpPr>
          <p:cNvPr id="33" name="Google Shape;33;p5"/>
          <p:cNvSpPr/>
          <p:nvPr/>
        </p:nvSpPr>
        <p:spPr>
          <a:xfrm>
            <a:off x="8250312" y="6755100"/>
            <a:ext cx="893700" cy="102800"/>
          </a:xfrm>
          <a:prstGeom prst="rect">
            <a:avLst/>
          </a:prstGeom>
          <a:solidFill>
            <a:srgbClr val="F20253"/>
          </a:solidFill>
          <a:ln>
            <a:noFill/>
          </a:ln>
        </p:spPr>
        <p:txBody>
          <a:bodyPr spcFirstLastPara="1" wrap="square" lIns="91425" tIns="91425" rIns="91425" bIns="91425" anchor="ctr" anchorCtr="0">
            <a:noAutofit/>
          </a:bodyPr>
          <a:lstStyle/>
          <a:p>
            <a:pPr>
              <a:buClr>
                <a:srgbClr val="000000"/>
              </a:buClr>
              <a:buSzPts val="1800"/>
              <a:buFont typeface="Arial"/>
              <a:buNone/>
            </a:pPr>
            <a:endParaRPr sz="1800" kern="0">
              <a:solidFill>
                <a:srgbClr val="000000"/>
              </a:solidFill>
              <a:ea typeface="Arial"/>
              <a:cs typeface="Arial"/>
              <a:sym typeface="Arial"/>
            </a:endParaRPr>
          </a:p>
        </p:txBody>
      </p:sp>
      <p:sp>
        <p:nvSpPr>
          <p:cNvPr id="34" name="Google Shape;34;p5"/>
          <p:cNvSpPr/>
          <p:nvPr/>
        </p:nvSpPr>
        <p:spPr>
          <a:xfrm>
            <a:off x="0" y="6755100"/>
            <a:ext cx="893700" cy="102800"/>
          </a:xfrm>
          <a:prstGeom prst="rect">
            <a:avLst/>
          </a:prstGeom>
          <a:solidFill>
            <a:srgbClr val="7ECEFD"/>
          </a:solidFill>
          <a:ln>
            <a:noFill/>
          </a:ln>
        </p:spPr>
        <p:txBody>
          <a:bodyPr spcFirstLastPara="1" wrap="square" lIns="91425" tIns="91425" rIns="91425" bIns="91425" anchor="ctr" anchorCtr="0">
            <a:noAutofit/>
          </a:bodyPr>
          <a:lstStyle/>
          <a:p>
            <a:pPr>
              <a:buClr>
                <a:srgbClr val="000000"/>
              </a:buClr>
              <a:buSzPts val="1800"/>
              <a:buFont typeface="Arial"/>
              <a:buNone/>
            </a:pPr>
            <a:endParaRPr sz="1800" kern="0">
              <a:solidFill>
                <a:srgbClr val="000000"/>
              </a:solidFill>
              <a:ea typeface="Arial"/>
              <a:cs typeface="Arial"/>
              <a:sym typeface="Arial"/>
            </a:endParaRPr>
          </a:p>
        </p:txBody>
      </p:sp>
      <p:sp>
        <p:nvSpPr>
          <p:cNvPr id="35" name="Google Shape;35;p5"/>
          <p:cNvSpPr/>
          <p:nvPr/>
        </p:nvSpPr>
        <p:spPr>
          <a:xfrm>
            <a:off x="893710" y="6755100"/>
            <a:ext cx="6462600" cy="102800"/>
          </a:xfrm>
          <a:prstGeom prst="rect">
            <a:avLst/>
          </a:prstGeom>
          <a:solidFill>
            <a:srgbClr val="2185C5"/>
          </a:solidFill>
          <a:ln>
            <a:noFill/>
          </a:ln>
        </p:spPr>
        <p:txBody>
          <a:bodyPr spcFirstLastPara="1" wrap="square" lIns="91425" tIns="91425" rIns="91425" bIns="91425" anchor="ctr" anchorCtr="0">
            <a:noAutofit/>
          </a:bodyPr>
          <a:lstStyle/>
          <a:p>
            <a:pPr>
              <a:buClr>
                <a:srgbClr val="000000"/>
              </a:buClr>
              <a:buSzPts val="1800"/>
              <a:buFont typeface="Arial"/>
              <a:buNone/>
            </a:pPr>
            <a:endParaRPr sz="1800" kern="0">
              <a:solidFill>
                <a:srgbClr val="000000"/>
              </a:solidFill>
              <a:ea typeface="Arial"/>
              <a:cs typeface="Arial"/>
              <a:sym typeface="Arial"/>
            </a:endParaRPr>
          </a:p>
        </p:txBody>
      </p:sp>
      <p:sp>
        <p:nvSpPr>
          <p:cNvPr id="36" name="Google Shape;36;p5"/>
          <p:cNvSpPr txBox="1">
            <a:spLocks noGrp="1"/>
          </p:cNvSpPr>
          <p:nvPr>
            <p:ph type="sldNum" idx="12"/>
          </p:nvPr>
        </p:nvSpPr>
        <p:spPr>
          <a:xfrm>
            <a:off x="8480575" y="6364177"/>
            <a:ext cx="548700" cy="418000"/>
          </a:xfrm>
          <a:prstGeom prst="rect">
            <a:avLst/>
          </a:prstGeom>
          <a:noFill/>
          <a:ln>
            <a:noFill/>
          </a:ln>
        </p:spPr>
        <p:txBody>
          <a:bodyPr spcFirstLastPara="1" wrap="square" lIns="91425" tIns="91425" rIns="91425" bIns="91425" anchor="t" anchorCtr="0">
            <a:noAutofit/>
          </a:bodyPr>
          <a:lstStyle>
            <a:lvl1pPr marL="0" lvl="0" indent="0" algn="r">
              <a:buClr>
                <a:srgbClr val="97ABBC"/>
              </a:buClr>
              <a:buSzPts val="1300"/>
              <a:buFont typeface="Lato"/>
              <a:buNone/>
              <a:defRPr sz="1300">
                <a:solidFill>
                  <a:srgbClr val="97ABBC"/>
                </a:solidFill>
                <a:latin typeface="Lato"/>
                <a:ea typeface="Lato"/>
                <a:cs typeface="Lato"/>
                <a:sym typeface="Lato"/>
              </a:defRPr>
            </a:lvl1pPr>
            <a:lvl2pPr marL="0" lvl="1" indent="0" algn="r">
              <a:buClr>
                <a:srgbClr val="97ABBC"/>
              </a:buClr>
              <a:buSzPts val="1300"/>
              <a:buFont typeface="Lato"/>
              <a:buNone/>
              <a:defRPr sz="1300">
                <a:solidFill>
                  <a:srgbClr val="97ABBC"/>
                </a:solidFill>
                <a:latin typeface="Lato"/>
                <a:ea typeface="Lato"/>
                <a:cs typeface="Lato"/>
                <a:sym typeface="Lato"/>
              </a:defRPr>
            </a:lvl2pPr>
            <a:lvl3pPr marL="0" lvl="2" indent="0" algn="r">
              <a:buClr>
                <a:srgbClr val="97ABBC"/>
              </a:buClr>
              <a:buSzPts val="1300"/>
              <a:buFont typeface="Lato"/>
              <a:buNone/>
              <a:defRPr sz="1300">
                <a:solidFill>
                  <a:srgbClr val="97ABBC"/>
                </a:solidFill>
                <a:latin typeface="Lato"/>
                <a:ea typeface="Lato"/>
                <a:cs typeface="Lato"/>
                <a:sym typeface="Lato"/>
              </a:defRPr>
            </a:lvl3pPr>
            <a:lvl4pPr marL="0" lvl="3" indent="0" algn="r">
              <a:buClr>
                <a:srgbClr val="97ABBC"/>
              </a:buClr>
              <a:buSzPts val="1300"/>
              <a:buFont typeface="Lato"/>
              <a:buNone/>
              <a:defRPr sz="1300">
                <a:solidFill>
                  <a:srgbClr val="97ABBC"/>
                </a:solidFill>
                <a:latin typeface="Lato"/>
                <a:ea typeface="Lato"/>
                <a:cs typeface="Lato"/>
                <a:sym typeface="Lato"/>
              </a:defRPr>
            </a:lvl4pPr>
            <a:lvl5pPr marL="0" lvl="4" indent="0" algn="r">
              <a:buClr>
                <a:srgbClr val="97ABBC"/>
              </a:buClr>
              <a:buSzPts val="1300"/>
              <a:buFont typeface="Lato"/>
              <a:buNone/>
              <a:defRPr sz="1300">
                <a:solidFill>
                  <a:srgbClr val="97ABBC"/>
                </a:solidFill>
                <a:latin typeface="Lato"/>
                <a:ea typeface="Lato"/>
                <a:cs typeface="Lato"/>
                <a:sym typeface="Lato"/>
              </a:defRPr>
            </a:lvl5pPr>
            <a:lvl6pPr marL="0" lvl="5" indent="0" algn="r">
              <a:buClr>
                <a:srgbClr val="97ABBC"/>
              </a:buClr>
              <a:buSzPts val="1300"/>
              <a:buFont typeface="Lato"/>
              <a:buNone/>
              <a:defRPr sz="1300">
                <a:solidFill>
                  <a:srgbClr val="97ABBC"/>
                </a:solidFill>
                <a:latin typeface="Lato"/>
                <a:ea typeface="Lato"/>
                <a:cs typeface="Lato"/>
                <a:sym typeface="Lato"/>
              </a:defRPr>
            </a:lvl6pPr>
            <a:lvl7pPr marL="0" lvl="6" indent="0" algn="r">
              <a:buClr>
                <a:srgbClr val="97ABBC"/>
              </a:buClr>
              <a:buSzPts val="1300"/>
              <a:buFont typeface="Lato"/>
              <a:buNone/>
              <a:defRPr sz="1300">
                <a:solidFill>
                  <a:srgbClr val="97ABBC"/>
                </a:solidFill>
                <a:latin typeface="Lato"/>
                <a:ea typeface="Lato"/>
                <a:cs typeface="Lato"/>
                <a:sym typeface="Lato"/>
              </a:defRPr>
            </a:lvl7pPr>
            <a:lvl8pPr marL="0" lvl="7" indent="0" algn="r">
              <a:buClr>
                <a:srgbClr val="97ABBC"/>
              </a:buClr>
              <a:buSzPts val="1300"/>
              <a:buFont typeface="Lato"/>
              <a:buNone/>
              <a:defRPr sz="1300">
                <a:solidFill>
                  <a:srgbClr val="97ABBC"/>
                </a:solidFill>
                <a:latin typeface="Lato"/>
                <a:ea typeface="Lato"/>
                <a:cs typeface="Lato"/>
                <a:sym typeface="Lato"/>
              </a:defRPr>
            </a:lvl8pPr>
            <a:lvl9pPr marL="0" lvl="8" indent="0" algn="r">
              <a:buClr>
                <a:srgbClr val="97ABBC"/>
              </a:buClr>
              <a:buSzPts val="1300"/>
              <a:buFont typeface="Lato"/>
              <a:buNone/>
              <a:defRPr sz="1300">
                <a:solidFill>
                  <a:srgbClr val="97ABBC"/>
                </a:solidFill>
                <a:latin typeface="Lato"/>
                <a:ea typeface="Lato"/>
                <a:cs typeface="Lato"/>
                <a:sym typeface="Lato"/>
              </a:defRPr>
            </a:lvl9pPr>
          </a:lstStyle>
          <a:p>
            <a:fld id="{00000000-1234-1234-1234-123412341234}" type="slidenum">
              <a:rPr lang="en"/>
              <a:pPr/>
              <a:t>‹#›</a:t>
            </a:fld>
            <a:endParaRPr/>
          </a:p>
        </p:txBody>
      </p:sp>
    </p:spTree>
    <p:extLst>
      <p:ext uri="{BB962C8B-B14F-4D97-AF65-F5344CB8AC3E}">
        <p14:creationId xmlns:p14="http://schemas.microsoft.com/office/powerpoint/2010/main" val="1836067623"/>
      </p:ext>
    </p:extLst>
  </p:cSld>
  <p:clrMapOvr>
    <a:masterClrMapping/>
  </p:clrMapOvr>
</p:sldLayout>
</file>

<file path=ppt/slideLayouts/slideLayout131.xml><?xml version="1.0" encoding="utf-8"?>
<p:sldLayout xmlns:a="http://schemas.openxmlformats.org/drawingml/2006/main" xmlns:r="http://schemas.openxmlformats.org/officeDocument/2006/relationships" xmlns:p="http://schemas.openxmlformats.org/presentationml/2006/main" matchingName="Title" type="title">
  <p:cSld name="Title">
    <p:spTree>
      <p:nvGrpSpPr>
        <p:cNvPr id="1" name="Shape 37"/>
        <p:cNvGrpSpPr/>
        <p:nvPr/>
      </p:nvGrpSpPr>
      <p:grpSpPr>
        <a:xfrm>
          <a:off x="0" y="0"/>
          <a:ext cx="0" cy="0"/>
          <a:chOff x="0" y="0"/>
          <a:chExt cx="0" cy="0"/>
        </a:xfrm>
      </p:grpSpPr>
      <p:sp>
        <p:nvSpPr>
          <p:cNvPr id="38" name="Google Shape;38;p6"/>
          <p:cNvSpPr txBox="1">
            <a:spLocks noGrp="1"/>
          </p:cNvSpPr>
          <p:nvPr>
            <p:ph type="ctrTitle"/>
          </p:nvPr>
        </p:nvSpPr>
        <p:spPr>
          <a:xfrm>
            <a:off x="827584" y="1316765"/>
            <a:ext cx="5216700" cy="15464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Clr>
                <a:srgbClr val="2185C5"/>
              </a:buClr>
              <a:buSzPts val="4800"/>
              <a:buNone/>
              <a:defRPr sz="4200">
                <a:solidFill>
                  <a:srgbClr val="2185C5"/>
                </a:solidFill>
                <a:latin typeface="Calibri"/>
                <a:ea typeface="Calibri"/>
                <a:cs typeface="Calibri"/>
                <a:sym typeface="Calibri"/>
              </a:defRPr>
            </a:lvl1pPr>
            <a:lvl2pPr lvl="1" algn="l">
              <a:lnSpc>
                <a:spcPct val="100000"/>
              </a:lnSpc>
              <a:spcBef>
                <a:spcPts val="0"/>
              </a:spcBef>
              <a:spcAft>
                <a:spcPts val="0"/>
              </a:spcAft>
              <a:buClr>
                <a:srgbClr val="2185C5"/>
              </a:buClr>
              <a:buSzPts val="4800"/>
              <a:buNone/>
              <a:defRPr sz="4800">
                <a:solidFill>
                  <a:srgbClr val="2185C5"/>
                </a:solidFill>
              </a:defRPr>
            </a:lvl2pPr>
            <a:lvl3pPr lvl="2" algn="l">
              <a:lnSpc>
                <a:spcPct val="100000"/>
              </a:lnSpc>
              <a:spcBef>
                <a:spcPts val="0"/>
              </a:spcBef>
              <a:spcAft>
                <a:spcPts val="0"/>
              </a:spcAft>
              <a:buClr>
                <a:srgbClr val="2185C5"/>
              </a:buClr>
              <a:buSzPts val="4800"/>
              <a:buNone/>
              <a:defRPr sz="4800">
                <a:solidFill>
                  <a:srgbClr val="2185C5"/>
                </a:solidFill>
              </a:defRPr>
            </a:lvl3pPr>
            <a:lvl4pPr lvl="3" algn="l">
              <a:lnSpc>
                <a:spcPct val="100000"/>
              </a:lnSpc>
              <a:spcBef>
                <a:spcPts val="0"/>
              </a:spcBef>
              <a:spcAft>
                <a:spcPts val="0"/>
              </a:spcAft>
              <a:buClr>
                <a:srgbClr val="2185C5"/>
              </a:buClr>
              <a:buSzPts val="4800"/>
              <a:buNone/>
              <a:defRPr sz="4800">
                <a:solidFill>
                  <a:srgbClr val="2185C5"/>
                </a:solidFill>
              </a:defRPr>
            </a:lvl4pPr>
            <a:lvl5pPr lvl="4" algn="l">
              <a:lnSpc>
                <a:spcPct val="100000"/>
              </a:lnSpc>
              <a:spcBef>
                <a:spcPts val="0"/>
              </a:spcBef>
              <a:spcAft>
                <a:spcPts val="0"/>
              </a:spcAft>
              <a:buClr>
                <a:srgbClr val="2185C5"/>
              </a:buClr>
              <a:buSzPts val="4800"/>
              <a:buNone/>
              <a:defRPr sz="4800">
                <a:solidFill>
                  <a:srgbClr val="2185C5"/>
                </a:solidFill>
              </a:defRPr>
            </a:lvl5pPr>
            <a:lvl6pPr lvl="5" algn="l">
              <a:lnSpc>
                <a:spcPct val="100000"/>
              </a:lnSpc>
              <a:spcBef>
                <a:spcPts val="0"/>
              </a:spcBef>
              <a:spcAft>
                <a:spcPts val="0"/>
              </a:spcAft>
              <a:buClr>
                <a:srgbClr val="2185C5"/>
              </a:buClr>
              <a:buSzPts val="4800"/>
              <a:buNone/>
              <a:defRPr sz="4800">
                <a:solidFill>
                  <a:srgbClr val="2185C5"/>
                </a:solidFill>
              </a:defRPr>
            </a:lvl6pPr>
            <a:lvl7pPr lvl="6" algn="l">
              <a:lnSpc>
                <a:spcPct val="100000"/>
              </a:lnSpc>
              <a:spcBef>
                <a:spcPts val="0"/>
              </a:spcBef>
              <a:spcAft>
                <a:spcPts val="0"/>
              </a:spcAft>
              <a:buClr>
                <a:srgbClr val="2185C5"/>
              </a:buClr>
              <a:buSzPts val="4800"/>
              <a:buNone/>
              <a:defRPr sz="4800">
                <a:solidFill>
                  <a:srgbClr val="2185C5"/>
                </a:solidFill>
              </a:defRPr>
            </a:lvl7pPr>
            <a:lvl8pPr lvl="7" algn="l">
              <a:lnSpc>
                <a:spcPct val="100000"/>
              </a:lnSpc>
              <a:spcBef>
                <a:spcPts val="0"/>
              </a:spcBef>
              <a:spcAft>
                <a:spcPts val="0"/>
              </a:spcAft>
              <a:buClr>
                <a:srgbClr val="2185C5"/>
              </a:buClr>
              <a:buSzPts val="4800"/>
              <a:buNone/>
              <a:defRPr sz="4800">
                <a:solidFill>
                  <a:srgbClr val="2185C5"/>
                </a:solidFill>
              </a:defRPr>
            </a:lvl8pPr>
            <a:lvl9pPr lvl="8" algn="l">
              <a:lnSpc>
                <a:spcPct val="100000"/>
              </a:lnSpc>
              <a:spcBef>
                <a:spcPts val="0"/>
              </a:spcBef>
              <a:spcAft>
                <a:spcPts val="0"/>
              </a:spcAft>
              <a:buClr>
                <a:srgbClr val="2185C5"/>
              </a:buClr>
              <a:buSzPts val="4800"/>
              <a:buNone/>
              <a:defRPr sz="4800">
                <a:solidFill>
                  <a:srgbClr val="2185C5"/>
                </a:solidFill>
              </a:defRPr>
            </a:lvl9pPr>
          </a:lstStyle>
          <a:p>
            <a:endParaRPr/>
          </a:p>
        </p:txBody>
      </p:sp>
      <p:sp>
        <p:nvSpPr>
          <p:cNvPr id="39" name="Google Shape;39;p6"/>
          <p:cNvSpPr/>
          <p:nvPr/>
        </p:nvSpPr>
        <p:spPr>
          <a:xfrm>
            <a:off x="5938246" y="3377551"/>
            <a:ext cx="721800" cy="102800"/>
          </a:xfrm>
          <a:prstGeom prst="rect">
            <a:avLst/>
          </a:prstGeom>
          <a:solidFill>
            <a:srgbClr val="7FCA9D"/>
          </a:solidFill>
          <a:ln>
            <a:noFill/>
          </a:ln>
        </p:spPr>
        <p:txBody>
          <a:bodyPr spcFirstLastPara="1" wrap="square" lIns="91425" tIns="91425" rIns="91425" bIns="91425" anchor="ctr" anchorCtr="0">
            <a:noAutofit/>
          </a:bodyPr>
          <a:lstStyle/>
          <a:p>
            <a:pPr>
              <a:buClr>
                <a:srgbClr val="000000"/>
              </a:buClr>
              <a:buSzPts val="1800"/>
              <a:buFont typeface="Arial"/>
              <a:buNone/>
            </a:pPr>
            <a:endParaRPr sz="1800" kern="0">
              <a:solidFill>
                <a:srgbClr val="000000"/>
              </a:solidFill>
              <a:ea typeface="Arial"/>
              <a:cs typeface="Arial"/>
              <a:sym typeface="Arial"/>
            </a:endParaRPr>
          </a:p>
        </p:txBody>
      </p:sp>
      <p:sp>
        <p:nvSpPr>
          <p:cNvPr id="40" name="Google Shape;40;p6"/>
          <p:cNvSpPr/>
          <p:nvPr/>
        </p:nvSpPr>
        <p:spPr>
          <a:xfrm>
            <a:off x="6659861" y="3377551"/>
            <a:ext cx="721800" cy="102800"/>
          </a:xfrm>
          <a:prstGeom prst="rect">
            <a:avLst/>
          </a:prstGeom>
          <a:solidFill>
            <a:srgbClr val="BC158A"/>
          </a:solidFill>
          <a:ln>
            <a:noFill/>
          </a:ln>
        </p:spPr>
        <p:txBody>
          <a:bodyPr spcFirstLastPara="1" wrap="square" lIns="91425" tIns="91425" rIns="91425" bIns="91425" anchor="ctr" anchorCtr="0">
            <a:noAutofit/>
          </a:bodyPr>
          <a:lstStyle/>
          <a:p>
            <a:pPr>
              <a:buClr>
                <a:srgbClr val="000000"/>
              </a:buClr>
              <a:buSzPts val="1800"/>
              <a:buFont typeface="Arial"/>
              <a:buNone/>
            </a:pPr>
            <a:endParaRPr sz="1800" kern="0">
              <a:solidFill>
                <a:srgbClr val="000000"/>
              </a:solidFill>
              <a:ea typeface="Arial"/>
              <a:cs typeface="Arial"/>
              <a:sym typeface="Arial"/>
            </a:endParaRPr>
          </a:p>
        </p:txBody>
      </p:sp>
      <p:sp>
        <p:nvSpPr>
          <p:cNvPr id="41" name="Google Shape;41;p6"/>
          <p:cNvSpPr/>
          <p:nvPr/>
        </p:nvSpPr>
        <p:spPr>
          <a:xfrm>
            <a:off x="-1" y="3377551"/>
            <a:ext cx="721800" cy="102800"/>
          </a:xfrm>
          <a:prstGeom prst="rect">
            <a:avLst/>
          </a:prstGeom>
          <a:solidFill>
            <a:srgbClr val="7ECEFD"/>
          </a:solidFill>
          <a:ln>
            <a:noFill/>
          </a:ln>
        </p:spPr>
        <p:txBody>
          <a:bodyPr spcFirstLastPara="1" wrap="square" lIns="91425" tIns="91425" rIns="91425" bIns="91425" anchor="ctr" anchorCtr="0">
            <a:noAutofit/>
          </a:bodyPr>
          <a:lstStyle/>
          <a:p>
            <a:pPr>
              <a:buClr>
                <a:srgbClr val="000000"/>
              </a:buClr>
              <a:buSzPts val="1800"/>
              <a:buFont typeface="Arial"/>
              <a:buNone/>
            </a:pPr>
            <a:endParaRPr sz="1800" kern="0">
              <a:solidFill>
                <a:srgbClr val="000000"/>
              </a:solidFill>
              <a:ea typeface="Arial"/>
              <a:cs typeface="Arial"/>
              <a:sym typeface="Arial"/>
            </a:endParaRPr>
          </a:p>
        </p:txBody>
      </p:sp>
      <p:sp>
        <p:nvSpPr>
          <p:cNvPr id="42" name="Google Shape;42;p6"/>
          <p:cNvSpPr/>
          <p:nvPr/>
        </p:nvSpPr>
        <p:spPr>
          <a:xfrm>
            <a:off x="721425" y="3377551"/>
            <a:ext cx="5216700" cy="102800"/>
          </a:xfrm>
          <a:prstGeom prst="rect">
            <a:avLst/>
          </a:prstGeom>
          <a:solidFill>
            <a:srgbClr val="2185C5"/>
          </a:solidFill>
          <a:ln>
            <a:noFill/>
          </a:ln>
        </p:spPr>
        <p:txBody>
          <a:bodyPr spcFirstLastPara="1" wrap="square" lIns="91425" tIns="91425" rIns="91425" bIns="91425" anchor="ctr" anchorCtr="0">
            <a:noAutofit/>
          </a:bodyPr>
          <a:lstStyle/>
          <a:p>
            <a:pPr>
              <a:buClr>
                <a:srgbClr val="000000"/>
              </a:buClr>
              <a:buSzPts val="1800"/>
              <a:buFont typeface="Arial"/>
              <a:buNone/>
            </a:pPr>
            <a:endParaRPr sz="1800" kern="0">
              <a:solidFill>
                <a:srgbClr val="000000"/>
              </a:solidFill>
              <a:ea typeface="Arial"/>
              <a:cs typeface="Arial"/>
              <a:sym typeface="Arial"/>
            </a:endParaRPr>
          </a:p>
        </p:txBody>
      </p:sp>
    </p:spTree>
    <p:extLst>
      <p:ext uri="{BB962C8B-B14F-4D97-AF65-F5344CB8AC3E}">
        <p14:creationId xmlns:p14="http://schemas.microsoft.com/office/powerpoint/2010/main" val="3566715978"/>
      </p:ext>
    </p:extLst>
  </p:cSld>
  <p:clrMapOvr>
    <a:masterClrMapping/>
  </p:clrMapOvr>
</p:sldLayout>
</file>

<file path=ppt/slideLayouts/slideLayout132.xml><?xml version="1.0" encoding="utf-8"?>
<p:sldLayout xmlns:a="http://schemas.openxmlformats.org/drawingml/2006/main" xmlns:r="http://schemas.openxmlformats.org/officeDocument/2006/relationships" xmlns:p="http://schemas.openxmlformats.org/presentationml/2006/main" matchingName="Title only" type="titleOnly">
  <p:cSld name="Title only">
    <p:spTree>
      <p:nvGrpSpPr>
        <p:cNvPr id="1" name="Shape 43"/>
        <p:cNvGrpSpPr/>
        <p:nvPr/>
      </p:nvGrpSpPr>
      <p:grpSpPr>
        <a:xfrm>
          <a:off x="0" y="0"/>
          <a:ext cx="0" cy="0"/>
          <a:chOff x="0" y="0"/>
          <a:chExt cx="0" cy="0"/>
        </a:xfrm>
      </p:grpSpPr>
      <p:sp>
        <p:nvSpPr>
          <p:cNvPr id="44" name="Google Shape;44;p7"/>
          <p:cNvSpPr txBox="1">
            <a:spLocks noGrp="1"/>
          </p:cNvSpPr>
          <p:nvPr>
            <p:ph type="title"/>
          </p:nvPr>
        </p:nvSpPr>
        <p:spPr>
          <a:xfrm>
            <a:off x="893700" y="274651"/>
            <a:ext cx="6462600" cy="1143200"/>
          </a:xfrm>
          <a:prstGeom prst="rect">
            <a:avLst/>
          </a:prstGeom>
          <a:noFill/>
          <a:ln>
            <a:noFill/>
          </a:ln>
        </p:spPr>
        <p:txBody>
          <a:bodyPr spcFirstLastPara="1" wrap="square" lIns="91425" tIns="91425" rIns="91425" bIns="91425" anchor="b" anchorCtr="0">
            <a:noAutofit/>
          </a:bodyPr>
          <a:lstStyle>
            <a:lvl1pPr lvl="0" algn="l">
              <a:lnSpc>
                <a:spcPct val="100000"/>
              </a:lnSpc>
              <a:spcBef>
                <a:spcPts val="0"/>
              </a:spcBef>
              <a:spcAft>
                <a:spcPts val="0"/>
              </a:spcAft>
              <a:buSzPts val="3600"/>
              <a:buNone/>
              <a:defRPr>
                <a:latin typeface="Calibri"/>
                <a:ea typeface="Calibri"/>
                <a:cs typeface="Calibri"/>
                <a:sym typeface="Calibri"/>
              </a:defRPr>
            </a:lvl1pPr>
            <a:lvl2pPr lvl="1" algn="l">
              <a:lnSpc>
                <a:spcPct val="100000"/>
              </a:lnSpc>
              <a:spcBef>
                <a:spcPts val="0"/>
              </a:spcBef>
              <a:spcAft>
                <a:spcPts val="0"/>
              </a:spcAft>
              <a:buSzPts val="3600"/>
              <a:buNone/>
              <a:defRPr/>
            </a:lvl2pPr>
            <a:lvl3pPr lvl="2" algn="l">
              <a:lnSpc>
                <a:spcPct val="100000"/>
              </a:lnSpc>
              <a:spcBef>
                <a:spcPts val="0"/>
              </a:spcBef>
              <a:spcAft>
                <a:spcPts val="0"/>
              </a:spcAft>
              <a:buSzPts val="3600"/>
              <a:buNone/>
              <a:defRPr/>
            </a:lvl3pPr>
            <a:lvl4pPr lvl="3" algn="l">
              <a:lnSpc>
                <a:spcPct val="100000"/>
              </a:lnSpc>
              <a:spcBef>
                <a:spcPts val="0"/>
              </a:spcBef>
              <a:spcAft>
                <a:spcPts val="0"/>
              </a:spcAft>
              <a:buSzPts val="3600"/>
              <a:buNone/>
              <a:defRPr/>
            </a:lvl4pPr>
            <a:lvl5pPr lvl="4" algn="l">
              <a:lnSpc>
                <a:spcPct val="100000"/>
              </a:lnSpc>
              <a:spcBef>
                <a:spcPts val="0"/>
              </a:spcBef>
              <a:spcAft>
                <a:spcPts val="0"/>
              </a:spcAft>
              <a:buSzPts val="3600"/>
              <a:buNone/>
              <a:defRPr/>
            </a:lvl5pPr>
            <a:lvl6pPr lvl="5" algn="l">
              <a:lnSpc>
                <a:spcPct val="100000"/>
              </a:lnSpc>
              <a:spcBef>
                <a:spcPts val="0"/>
              </a:spcBef>
              <a:spcAft>
                <a:spcPts val="0"/>
              </a:spcAft>
              <a:buSzPts val="3600"/>
              <a:buNone/>
              <a:defRPr/>
            </a:lvl6pPr>
            <a:lvl7pPr lvl="6" algn="l">
              <a:lnSpc>
                <a:spcPct val="100000"/>
              </a:lnSpc>
              <a:spcBef>
                <a:spcPts val="0"/>
              </a:spcBef>
              <a:spcAft>
                <a:spcPts val="0"/>
              </a:spcAft>
              <a:buSzPts val="3600"/>
              <a:buNone/>
              <a:defRPr/>
            </a:lvl7pPr>
            <a:lvl8pPr lvl="7" algn="l">
              <a:lnSpc>
                <a:spcPct val="100000"/>
              </a:lnSpc>
              <a:spcBef>
                <a:spcPts val="0"/>
              </a:spcBef>
              <a:spcAft>
                <a:spcPts val="0"/>
              </a:spcAft>
              <a:buSzPts val="3600"/>
              <a:buNone/>
              <a:defRPr/>
            </a:lvl8pPr>
            <a:lvl9pPr lvl="8" algn="l">
              <a:lnSpc>
                <a:spcPct val="100000"/>
              </a:lnSpc>
              <a:spcBef>
                <a:spcPts val="0"/>
              </a:spcBef>
              <a:spcAft>
                <a:spcPts val="0"/>
              </a:spcAft>
              <a:buSzPts val="3600"/>
              <a:buNone/>
              <a:defRPr/>
            </a:lvl9pPr>
          </a:lstStyle>
          <a:p>
            <a:endParaRPr/>
          </a:p>
        </p:txBody>
      </p:sp>
      <p:sp>
        <p:nvSpPr>
          <p:cNvPr id="45" name="Google Shape;45;p7"/>
          <p:cNvSpPr/>
          <p:nvPr/>
        </p:nvSpPr>
        <p:spPr>
          <a:xfrm>
            <a:off x="7356366" y="6755100"/>
            <a:ext cx="893700" cy="102800"/>
          </a:xfrm>
          <a:prstGeom prst="rect">
            <a:avLst/>
          </a:prstGeom>
          <a:solidFill>
            <a:srgbClr val="7FCA9D"/>
          </a:solidFill>
          <a:ln>
            <a:noFill/>
          </a:ln>
        </p:spPr>
        <p:txBody>
          <a:bodyPr spcFirstLastPara="1" wrap="square" lIns="91425" tIns="91425" rIns="91425" bIns="91425" anchor="ctr" anchorCtr="0">
            <a:noAutofit/>
          </a:bodyPr>
          <a:lstStyle/>
          <a:p>
            <a:pPr>
              <a:buClr>
                <a:srgbClr val="000000"/>
              </a:buClr>
              <a:buSzPts val="1800"/>
              <a:buFont typeface="Arial"/>
              <a:buNone/>
            </a:pPr>
            <a:endParaRPr sz="1800" kern="0">
              <a:solidFill>
                <a:srgbClr val="000000"/>
              </a:solidFill>
              <a:ea typeface="Arial"/>
              <a:cs typeface="Arial"/>
              <a:sym typeface="Arial"/>
            </a:endParaRPr>
          </a:p>
        </p:txBody>
      </p:sp>
      <p:sp>
        <p:nvSpPr>
          <p:cNvPr id="46" name="Google Shape;46;p7"/>
          <p:cNvSpPr/>
          <p:nvPr/>
        </p:nvSpPr>
        <p:spPr>
          <a:xfrm>
            <a:off x="8250312" y="6755100"/>
            <a:ext cx="893700" cy="102800"/>
          </a:xfrm>
          <a:prstGeom prst="rect">
            <a:avLst/>
          </a:prstGeom>
          <a:solidFill>
            <a:srgbClr val="BC158A"/>
          </a:solidFill>
          <a:ln>
            <a:noFill/>
          </a:ln>
        </p:spPr>
        <p:txBody>
          <a:bodyPr spcFirstLastPara="1" wrap="square" lIns="91425" tIns="91425" rIns="91425" bIns="91425" anchor="ctr" anchorCtr="0">
            <a:noAutofit/>
          </a:bodyPr>
          <a:lstStyle/>
          <a:p>
            <a:pPr>
              <a:buClr>
                <a:srgbClr val="000000"/>
              </a:buClr>
              <a:buSzPts val="1800"/>
              <a:buFont typeface="Arial"/>
              <a:buNone/>
            </a:pPr>
            <a:endParaRPr sz="1800" kern="0">
              <a:solidFill>
                <a:srgbClr val="000000"/>
              </a:solidFill>
              <a:ea typeface="Arial"/>
              <a:cs typeface="Arial"/>
              <a:sym typeface="Arial"/>
            </a:endParaRPr>
          </a:p>
        </p:txBody>
      </p:sp>
      <p:sp>
        <p:nvSpPr>
          <p:cNvPr id="47" name="Google Shape;47;p7"/>
          <p:cNvSpPr/>
          <p:nvPr/>
        </p:nvSpPr>
        <p:spPr>
          <a:xfrm>
            <a:off x="0" y="6755100"/>
            <a:ext cx="893700" cy="102800"/>
          </a:xfrm>
          <a:prstGeom prst="rect">
            <a:avLst/>
          </a:prstGeom>
          <a:solidFill>
            <a:srgbClr val="7ECEFD"/>
          </a:solidFill>
          <a:ln>
            <a:noFill/>
          </a:ln>
        </p:spPr>
        <p:txBody>
          <a:bodyPr spcFirstLastPara="1" wrap="square" lIns="91425" tIns="91425" rIns="91425" bIns="91425" anchor="ctr" anchorCtr="0">
            <a:noAutofit/>
          </a:bodyPr>
          <a:lstStyle/>
          <a:p>
            <a:pPr>
              <a:buClr>
                <a:srgbClr val="000000"/>
              </a:buClr>
              <a:buSzPts val="1800"/>
              <a:buFont typeface="Arial"/>
              <a:buNone/>
            </a:pPr>
            <a:endParaRPr sz="1800" kern="0">
              <a:solidFill>
                <a:srgbClr val="000000"/>
              </a:solidFill>
              <a:ea typeface="Arial"/>
              <a:cs typeface="Arial"/>
              <a:sym typeface="Arial"/>
            </a:endParaRPr>
          </a:p>
        </p:txBody>
      </p:sp>
      <p:sp>
        <p:nvSpPr>
          <p:cNvPr id="48" name="Google Shape;48;p7"/>
          <p:cNvSpPr/>
          <p:nvPr/>
        </p:nvSpPr>
        <p:spPr>
          <a:xfrm>
            <a:off x="893710" y="6755100"/>
            <a:ext cx="6462600" cy="102800"/>
          </a:xfrm>
          <a:prstGeom prst="rect">
            <a:avLst/>
          </a:prstGeom>
          <a:solidFill>
            <a:srgbClr val="2185C5"/>
          </a:solidFill>
          <a:ln>
            <a:noFill/>
          </a:ln>
        </p:spPr>
        <p:txBody>
          <a:bodyPr spcFirstLastPara="1" wrap="square" lIns="91425" tIns="91425" rIns="91425" bIns="91425" anchor="ctr" anchorCtr="0">
            <a:noAutofit/>
          </a:bodyPr>
          <a:lstStyle/>
          <a:p>
            <a:pPr>
              <a:buClr>
                <a:srgbClr val="000000"/>
              </a:buClr>
              <a:buSzPts val="1800"/>
              <a:buFont typeface="Arial"/>
              <a:buNone/>
            </a:pPr>
            <a:endParaRPr sz="1800" kern="0">
              <a:solidFill>
                <a:srgbClr val="000000"/>
              </a:solidFill>
              <a:ea typeface="Arial"/>
              <a:cs typeface="Arial"/>
              <a:sym typeface="Arial"/>
            </a:endParaRPr>
          </a:p>
        </p:txBody>
      </p:sp>
      <p:sp>
        <p:nvSpPr>
          <p:cNvPr id="49" name="Google Shape;49;p7"/>
          <p:cNvSpPr txBox="1">
            <a:spLocks noGrp="1"/>
          </p:cNvSpPr>
          <p:nvPr>
            <p:ph type="sldNum" idx="12"/>
          </p:nvPr>
        </p:nvSpPr>
        <p:spPr>
          <a:xfrm>
            <a:off x="8480575" y="6364177"/>
            <a:ext cx="548700" cy="418000"/>
          </a:xfrm>
          <a:prstGeom prst="rect">
            <a:avLst/>
          </a:prstGeom>
          <a:noFill/>
          <a:ln>
            <a:noFill/>
          </a:ln>
        </p:spPr>
        <p:txBody>
          <a:bodyPr spcFirstLastPara="1" wrap="square" lIns="91425" tIns="91425" rIns="91425" bIns="91425" anchor="t" anchorCtr="0">
            <a:noAutofit/>
          </a:bodyPr>
          <a:lstStyle>
            <a:lvl1pPr marL="0" lvl="0" indent="0" algn="r">
              <a:buClr>
                <a:srgbClr val="97ABBC"/>
              </a:buClr>
              <a:buSzPts val="1300"/>
              <a:buFont typeface="Lato"/>
              <a:buNone/>
              <a:defRPr sz="1300">
                <a:solidFill>
                  <a:srgbClr val="97ABBC"/>
                </a:solidFill>
                <a:latin typeface="Lato"/>
                <a:ea typeface="Lato"/>
                <a:cs typeface="Lato"/>
                <a:sym typeface="Lato"/>
              </a:defRPr>
            </a:lvl1pPr>
            <a:lvl2pPr marL="0" lvl="1" indent="0" algn="r">
              <a:buClr>
                <a:srgbClr val="97ABBC"/>
              </a:buClr>
              <a:buSzPts val="1300"/>
              <a:buFont typeface="Lato"/>
              <a:buNone/>
              <a:defRPr sz="1300">
                <a:solidFill>
                  <a:srgbClr val="97ABBC"/>
                </a:solidFill>
                <a:latin typeface="Lato"/>
                <a:ea typeface="Lato"/>
                <a:cs typeface="Lato"/>
                <a:sym typeface="Lato"/>
              </a:defRPr>
            </a:lvl2pPr>
            <a:lvl3pPr marL="0" lvl="2" indent="0" algn="r">
              <a:buClr>
                <a:srgbClr val="97ABBC"/>
              </a:buClr>
              <a:buSzPts val="1300"/>
              <a:buFont typeface="Lato"/>
              <a:buNone/>
              <a:defRPr sz="1300">
                <a:solidFill>
                  <a:srgbClr val="97ABBC"/>
                </a:solidFill>
                <a:latin typeface="Lato"/>
                <a:ea typeface="Lato"/>
                <a:cs typeface="Lato"/>
                <a:sym typeface="Lato"/>
              </a:defRPr>
            </a:lvl3pPr>
            <a:lvl4pPr marL="0" lvl="3" indent="0" algn="r">
              <a:buClr>
                <a:srgbClr val="97ABBC"/>
              </a:buClr>
              <a:buSzPts val="1300"/>
              <a:buFont typeface="Lato"/>
              <a:buNone/>
              <a:defRPr sz="1300">
                <a:solidFill>
                  <a:srgbClr val="97ABBC"/>
                </a:solidFill>
                <a:latin typeface="Lato"/>
                <a:ea typeface="Lato"/>
                <a:cs typeface="Lato"/>
                <a:sym typeface="Lato"/>
              </a:defRPr>
            </a:lvl4pPr>
            <a:lvl5pPr marL="0" lvl="4" indent="0" algn="r">
              <a:buClr>
                <a:srgbClr val="97ABBC"/>
              </a:buClr>
              <a:buSzPts val="1300"/>
              <a:buFont typeface="Lato"/>
              <a:buNone/>
              <a:defRPr sz="1300">
                <a:solidFill>
                  <a:srgbClr val="97ABBC"/>
                </a:solidFill>
                <a:latin typeface="Lato"/>
                <a:ea typeface="Lato"/>
                <a:cs typeface="Lato"/>
                <a:sym typeface="Lato"/>
              </a:defRPr>
            </a:lvl5pPr>
            <a:lvl6pPr marL="0" lvl="5" indent="0" algn="r">
              <a:buClr>
                <a:srgbClr val="97ABBC"/>
              </a:buClr>
              <a:buSzPts val="1300"/>
              <a:buFont typeface="Lato"/>
              <a:buNone/>
              <a:defRPr sz="1300">
                <a:solidFill>
                  <a:srgbClr val="97ABBC"/>
                </a:solidFill>
                <a:latin typeface="Lato"/>
                <a:ea typeface="Lato"/>
                <a:cs typeface="Lato"/>
                <a:sym typeface="Lato"/>
              </a:defRPr>
            </a:lvl6pPr>
            <a:lvl7pPr marL="0" lvl="6" indent="0" algn="r">
              <a:buClr>
                <a:srgbClr val="97ABBC"/>
              </a:buClr>
              <a:buSzPts val="1300"/>
              <a:buFont typeface="Lato"/>
              <a:buNone/>
              <a:defRPr sz="1300">
                <a:solidFill>
                  <a:srgbClr val="97ABBC"/>
                </a:solidFill>
                <a:latin typeface="Lato"/>
                <a:ea typeface="Lato"/>
                <a:cs typeface="Lato"/>
                <a:sym typeface="Lato"/>
              </a:defRPr>
            </a:lvl7pPr>
            <a:lvl8pPr marL="0" lvl="7" indent="0" algn="r">
              <a:buClr>
                <a:srgbClr val="97ABBC"/>
              </a:buClr>
              <a:buSzPts val="1300"/>
              <a:buFont typeface="Lato"/>
              <a:buNone/>
              <a:defRPr sz="1300">
                <a:solidFill>
                  <a:srgbClr val="97ABBC"/>
                </a:solidFill>
                <a:latin typeface="Lato"/>
                <a:ea typeface="Lato"/>
                <a:cs typeface="Lato"/>
                <a:sym typeface="Lato"/>
              </a:defRPr>
            </a:lvl8pPr>
            <a:lvl9pPr marL="0" lvl="8" indent="0" algn="r">
              <a:buClr>
                <a:srgbClr val="97ABBC"/>
              </a:buClr>
              <a:buSzPts val="1300"/>
              <a:buFont typeface="Lato"/>
              <a:buNone/>
              <a:defRPr sz="1300">
                <a:solidFill>
                  <a:srgbClr val="97ABBC"/>
                </a:solidFill>
                <a:latin typeface="Lato"/>
                <a:ea typeface="Lato"/>
                <a:cs typeface="Lato"/>
                <a:sym typeface="Lato"/>
              </a:defRPr>
            </a:lvl9pPr>
          </a:lstStyle>
          <a:p>
            <a:fld id="{00000000-1234-1234-1234-123412341234}" type="slidenum">
              <a:rPr lang="en"/>
              <a:pPr/>
              <a:t>‹#›</a:t>
            </a:fld>
            <a:endParaRPr/>
          </a:p>
        </p:txBody>
      </p:sp>
    </p:spTree>
    <p:extLst>
      <p:ext uri="{BB962C8B-B14F-4D97-AF65-F5344CB8AC3E}">
        <p14:creationId xmlns:p14="http://schemas.microsoft.com/office/powerpoint/2010/main" val="3731914394"/>
      </p:ext>
    </p:extLst>
  </p:cSld>
  <p:clrMapOvr>
    <a:masterClrMapping/>
  </p:clrMapOvr>
</p:sldLayout>
</file>

<file path=ppt/slideLayouts/slideLayout133.xml><?xml version="1.0" encoding="utf-8"?>
<p:sldLayout xmlns:a="http://schemas.openxmlformats.org/drawingml/2006/main" xmlns:r="http://schemas.openxmlformats.org/officeDocument/2006/relationships" xmlns:p="http://schemas.openxmlformats.org/presentationml/2006/main" matchingName="Quote">
  <p:cSld name="Quote">
    <p:spTree>
      <p:nvGrpSpPr>
        <p:cNvPr id="1" name="Shape 50"/>
        <p:cNvGrpSpPr/>
        <p:nvPr/>
      </p:nvGrpSpPr>
      <p:grpSpPr>
        <a:xfrm>
          <a:off x="0" y="0"/>
          <a:ext cx="0" cy="0"/>
          <a:chOff x="0" y="0"/>
          <a:chExt cx="0" cy="0"/>
        </a:xfrm>
      </p:grpSpPr>
      <p:sp>
        <p:nvSpPr>
          <p:cNvPr id="51" name="Google Shape;51;p8"/>
          <p:cNvSpPr txBox="1">
            <a:spLocks noGrp="1"/>
          </p:cNvSpPr>
          <p:nvPr>
            <p:ph type="body" idx="1"/>
          </p:nvPr>
        </p:nvSpPr>
        <p:spPr>
          <a:xfrm>
            <a:off x="1710425" y="2882400"/>
            <a:ext cx="5723700" cy="1093200"/>
          </a:xfrm>
          <a:prstGeom prst="rect">
            <a:avLst/>
          </a:prstGeom>
          <a:noFill/>
          <a:ln>
            <a:noFill/>
          </a:ln>
        </p:spPr>
        <p:txBody>
          <a:bodyPr spcFirstLastPara="1" wrap="square" lIns="91425" tIns="91425" rIns="91425" bIns="91425" anchor="t" anchorCtr="0">
            <a:noAutofit/>
          </a:bodyPr>
          <a:lstStyle>
            <a:lvl1pPr marL="457200" lvl="0" indent="-419100" algn="ctr">
              <a:lnSpc>
                <a:spcPct val="100000"/>
              </a:lnSpc>
              <a:spcBef>
                <a:spcPts val="600"/>
              </a:spcBef>
              <a:spcAft>
                <a:spcPts val="0"/>
              </a:spcAft>
              <a:buSzPts val="3000"/>
              <a:buChar char="▷"/>
              <a:defRPr i="1">
                <a:latin typeface="Calibri"/>
                <a:ea typeface="Calibri"/>
                <a:cs typeface="Calibri"/>
                <a:sym typeface="Calibri"/>
              </a:defRPr>
            </a:lvl1pPr>
            <a:lvl2pPr marL="914400" lvl="1" indent="-381000" algn="ctr">
              <a:lnSpc>
                <a:spcPct val="100000"/>
              </a:lnSpc>
              <a:spcBef>
                <a:spcPts val="0"/>
              </a:spcBef>
              <a:spcAft>
                <a:spcPts val="0"/>
              </a:spcAft>
              <a:buSzPts val="2400"/>
              <a:buChar char="○"/>
              <a:defRPr i="1"/>
            </a:lvl2pPr>
            <a:lvl3pPr marL="1371600" lvl="2" indent="-381000" algn="ctr">
              <a:lnSpc>
                <a:spcPct val="100000"/>
              </a:lnSpc>
              <a:spcBef>
                <a:spcPts val="0"/>
              </a:spcBef>
              <a:spcAft>
                <a:spcPts val="0"/>
              </a:spcAft>
              <a:buSzPts val="2400"/>
              <a:buChar char="■"/>
              <a:defRPr i="1"/>
            </a:lvl3pPr>
            <a:lvl4pPr marL="1828800" lvl="3" indent="-342900" algn="ctr">
              <a:lnSpc>
                <a:spcPct val="100000"/>
              </a:lnSpc>
              <a:spcBef>
                <a:spcPts val="0"/>
              </a:spcBef>
              <a:spcAft>
                <a:spcPts val="0"/>
              </a:spcAft>
              <a:buSzPts val="1800"/>
              <a:buChar char="●"/>
              <a:defRPr i="1"/>
            </a:lvl4pPr>
            <a:lvl5pPr marL="2286000" lvl="4" indent="-342900" algn="ctr">
              <a:lnSpc>
                <a:spcPct val="100000"/>
              </a:lnSpc>
              <a:spcBef>
                <a:spcPts val="0"/>
              </a:spcBef>
              <a:spcAft>
                <a:spcPts val="0"/>
              </a:spcAft>
              <a:buSzPts val="1800"/>
              <a:buChar char="○"/>
              <a:defRPr i="1"/>
            </a:lvl5pPr>
            <a:lvl6pPr marL="2743200" lvl="5" indent="-342900" algn="ctr">
              <a:lnSpc>
                <a:spcPct val="100000"/>
              </a:lnSpc>
              <a:spcBef>
                <a:spcPts val="0"/>
              </a:spcBef>
              <a:spcAft>
                <a:spcPts val="0"/>
              </a:spcAft>
              <a:buSzPts val="1800"/>
              <a:buChar char="■"/>
              <a:defRPr i="1"/>
            </a:lvl6pPr>
            <a:lvl7pPr marL="3200400" lvl="6" indent="-342900" algn="ctr">
              <a:lnSpc>
                <a:spcPct val="100000"/>
              </a:lnSpc>
              <a:spcBef>
                <a:spcPts val="0"/>
              </a:spcBef>
              <a:spcAft>
                <a:spcPts val="0"/>
              </a:spcAft>
              <a:buSzPts val="1800"/>
              <a:buChar char="●"/>
              <a:defRPr i="1"/>
            </a:lvl7pPr>
            <a:lvl8pPr marL="3657600" lvl="7" indent="-342900" algn="ctr">
              <a:lnSpc>
                <a:spcPct val="100000"/>
              </a:lnSpc>
              <a:spcBef>
                <a:spcPts val="0"/>
              </a:spcBef>
              <a:spcAft>
                <a:spcPts val="0"/>
              </a:spcAft>
              <a:buSzPts val="1800"/>
              <a:buChar char="○"/>
              <a:defRPr i="1"/>
            </a:lvl8pPr>
            <a:lvl9pPr marL="4114800" lvl="8" indent="-342900" algn="ctr">
              <a:lnSpc>
                <a:spcPct val="100000"/>
              </a:lnSpc>
              <a:spcBef>
                <a:spcPts val="0"/>
              </a:spcBef>
              <a:spcAft>
                <a:spcPts val="0"/>
              </a:spcAft>
              <a:buSzPts val="1800"/>
              <a:buChar char="■"/>
              <a:defRPr i="1"/>
            </a:lvl9pPr>
          </a:lstStyle>
          <a:p>
            <a:endParaRPr/>
          </a:p>
        </p:txBody>
      </p:sp>
      <p:sp>
        <p:nvSpPr>
          <p:cNvPr id="52" name="Google Shape;52;p8"/>
          <p:cNvSpPr txBox="1"/>
          <p:nvPr/>
        </p:nvSpPr>
        <p:spPr>
          <a:xfrm>
            <a:off x="3593400" y="1575225"/>
            <a:ext cx="1957200" cy="871600"/>
          </a:xfrm>
          <a:prstGeom prst="rect">
            <a:avLst/>
          </a:prstGeom>
          <a:noFill/>
          <a:ln>
            <a:noFill/>
          </a:ln>
        </p:spPr>
        <p:txBody>
          <a:bodyPr spcFirstLastPara="1" wrap="square" lIns="91425" tIns="91425" rIns="91425" bIns="91425" anchor="t" anchorCtr="0">
            <a:noAutofit/>
          </a:bodyPr>
          <a:lstStyle/>
          <a:p>
            <a:pPr algn="ctr">
              <a:buClr>
                <a:srgbClr val="97ABBC"/>
              </a:buClr>
              <a:buSzPts val="9600"/>
              <a:buFont typeface="Arial"/>
              <a:buNone/>
            </a:pPr>
            <a:r>
              <a:rPr lang="en" sz="9600" b="1" kern="0">
                <a:solidFill>
                  <a:srgbClr val="97ABBC"/>
                </a:solidFill>
                <a:ea typeface="Arial"/>
                <a:cs typeface="Arial"/>
                <a:sym typeface="Arial"/>
              </a:rPr>
              <a:t>“</a:t>
            </a:r>
            <a:endParaRPr sz="9600" b="1" kern="0">
              <a:solidFill>
                <a:srgbClr val="97ABBC"/>
              </a:solidFill>
              <a:ea typeface="Arial"/>
              <a:cs typeface="Arial"/>
              <a:sym typeface="Arial"/>
            </a:endParaRPr>
          </a:p>
        </p:txBody>
      </p:sp>
      <p:sp>
        <p:nvSpPr>
          <p:cNvPr id="53" name="Google Shape;53;p8"/>
          <p:cNvSpPr/>
          <p:nvPr/>
        </p:nvSpPr>
        <p:spPr>
          <a:xfrm>
            <a:off x="5723283" y="2132900"/>
            <a:ext cx="1710300" cy="102800"/>
          </a:xfrm>
          <a:prstGeom prst="rect">
            <a:avLst/>
          </a:prstGeom>
          <a:solidFill>
            <a:srgbClr val="7FCA9D"/>
          </a:solidFill>
          <a:ln>
            <a:noFill/>
          </a:ln>
        </p:spPr>
        <p:txBody>
          <a:bodyPr spcFirstLastPara="1" wrap="square" lIns="91425" tIns="91425" rIns="91425" bIns="91425" anchor="ctr" anchorCtr="0">
            <a:noAutofit/>
          </a:bodyPr>
          <a:lstStyle/>
          <a:p>
            <a:pPr>
              <a:buClr>
                <a:srgbClr val="000000"/>
              </a:buClr>
              <a:buSzPts val="1800"/>
              <a:buFont typeface="Arial"/>
              <a:buNone/>
            </a:pPr>
            <a:endParaRPr sz="1800" kern="0">
              <a:solidFill>
                <a:srgbClr val="000000"/>
              </a:solidFill>
              <a:ea typeface="Arial"/>
              <a:cs typeface="Arial"/>
              <a:sym typeface="Arial"/>
            </a:endParaRPr>
          </a:p>
        </p:txBody>
      </p:sp>
      <p:sp>
        <p:nvSpPr>
          <p:cNvPr id="54" name="Google Shape;54;p8"/>
          <p:cNvSpPr/>
          <p:nvPr/>
        </p:nvSpPr>
        <p:spPr>
          <a:xfrm>
            <a:off x="7434177" y="2132900"/>
            <a:ext cx="1710300" cy="102800"/>
          </a:xfrm>
          <a:prstGeom prst="rect">
            <a:avLst/>
          </a:prstGeom>
          <a:solidFill>
            <a:srgbClr val="BC158A"/>
          </a:solidFill>
          <a:ln>
            <a:noFill/>
          </a:ln>
        </p:spPr>
        <p:txBody>
          <a:bodyPr spcFirstLastPara="1" wrap="square" lIns="91425" tIns="91425" rIns="91425" bIns="91425" anchor="ctr" anchorCtr="0">
            <a:noAutofit/>
          </a:bodyPr>
          <a:lstStyle/>
          <a:p>
            <a:pPr>
              <a:buClr>
                <a:srgbClr val="000000"/>
              </a:buClr>
              <a:buSzPts val="1800"/>
              <a:buFont typeface="Arial"/>
              <a:buNone/>
            </a:pPr>
            <a:endParaRPr sz="1800" kern="0">
              <a:solidFill>
                <a:srgbClr val="000000"/>
              </a:solidFill>
              <a:ea typeface="Arial"/>
              <a:cs typeface="Arial"/>
              <a:sym typeface="Arial"/>
            </a:endParaRPr>
          </a:p>
        </p:txBody>
      </p:sp>
      <p:sp>
        <p:nvSpPr>
          <p:cNvPr id="55" name="Google Shape;55;p8"/>
          <p:cNvSpPr/>
          <p:nvPr/>
        </p:nvSpPr>
        <p:spPr>
          <a:xfrm>
            <a:off x="0" y="2132900"/>
            <a:ext cx="1710300" cy="102800"/>
          </a:xfrm>
          <a:prstGeom prst="rect">
            <a:avLst/>
          </a:prstGeom>
          <a:solidFill>
            <a:srgbClr val="7ECEFD"/>
          </a:solidFill>
          <a:ln>
            <a:noFill/>
          </a:ln>
        </p:spPr>
        <p:txBody>
          <a:bodyPr spcFirstLastPara="1" wrap="square" lIns="91425" tIns="91425" rIns="91425" bIns="91425" anchor="ctr" anchorCtr="0">
            <a:noAutofit/>
          </a:bodyPr>
          <a:lstStyle/>
          <a:p>
            <a:pPr>
              <a:buClr>
                <a:srgbClr val="000000"/>
              </a:buClr>
              <a:buSzPts val="1800"/>
              <a:buFont typeface="Arial"/>
              <a:buNone/>
            </a:pPr>
            <a:endParaRPr sz="1800" kern="0">
              <a:solidFill>
                <a:srgbClr val="000000"/>
              </a:solidFill>
              <a:ea typeface="Arial"/>
              <a:cs typeface="Arial"/>
              <a:sym typeface="Arial"/>
            </a:endParaRPr>
          </a:p>
        </p:txBody>
      </p:sp>
      <p:sp>
        <p:nvSpPr>
          <p:cNvPr id="56" name="Google Shape;56;p8"/>
          <p:cNvSpPr/>
          <p:nvPr/>
        </p:nvSpPr>
        <p:spPr>
          <a:xfrm>
            <a:off x="1710425" y="2132900"/>
            <a:ext cx="1710300" cy="102800"/>
          </a:xfrm>
          <a:prstGeom prst="rect">
            <a:avLst/>
          </a:prstGeom>
          <a:solidFill>
            <a:srgbClr val="2185C5"/>
          </a:solidFill>
          <a:ln>
            <a:noFill/>
          </a:ln>
        </p:spPr>
        <p:txBody>
          <a:bodyPr spcFirstLastPara="1" wrap="square" lIns="91425" tIns="91425" rIns="91425" bIns="91425" anchor="ctr" anchorCtr="0">
            <a:noAutofit/>
          </a:bodyPr>
          <a:lstStyle/>
          <a:p>
            <a:pPr>
              <a:buClr>
                <a:srgbClr val="000000"/>
              </a:buClr>
              <a:buSzPts val="1800"/>
              <a:buFont typeface="Arial"/>
              <a:buNone/>
            </a:pPr>
            <a:endParaRPr sz="1800" kern="0">
              <a:solidFill>
                <a:srgbClr val="000000"/>
              </a:solidFill>
              <a:ea typeface="Arial"/>
              <a:cs typeface="Arial"/>
              <a:sym typeface="Arial"/>
            </a:endParaRPr>
          </a:p>
        </p:txBody>
      </p:sp>
      <p:sp>
        <p:nvSpPr>
          <p:cNvPr id="57" name="Google Shape;57;p8"/>
          <p:cNvSpPr txBox="1">
            <a:spLocks noGrp="1"/>
          </p:cNvSpPr>
          <p:nvPr>
            <p:ph type="sldNum" idx="12"/>
          </p:nvPr>
        </p:nvSpPr>
        <p:spPr>
          <a:xfrm>
            <a:off x="-125" y="6440375"/>
            <a:ext cx="9144000" cy="418000"/>
          </a:xfrm>
          <a:prstGeom prst="rect">
            <a:avLst/>
          </a:prstGeom>
          <a:noFill/>
          <a:ln>
            <a:noFill/>
          </a:ln>
        </p:spPr>
        <p:txBody>
          <a:bodyPr spcFirstLastPara="1" wrap="square" lIns="91425" tIns="91425" rIns="91425" bIns="91425" anchor="t" anchorCtr="0">
            <a:noAutofit/>
          </a:bodyPr>
          <a:lstStyle>
            <a:lvl1pPr marL="0" lvl="0" indent="0" algn="ctr">
              <a:buClr>
                <a:srgbClr val="97ABBC"/>
              </a:buClr>
              <a:buSzPts val="1300"/>
              <a:buFont typeface="Lato"/>
              <a:buNone/>
              <a:defRPr sz="1300">
                <a:solidFill>
                  <a:srgbClr val="97ABBC"/>
                </a:solidFill>
                <a:latin typeface="Lato"/>
                <a:ea typeface="Lato"/>
                <a:cs typeface="Lato"/>
                <a:sym typeface="Lato"/>
              </a:defRPr>
            </a:lvl1pPr>
            <a:lvl2pPr marL="0" lvl="1" indent="0" algn="ctr">
              <a:buClr>
                <a:srgbClr val="97ABBC"/>
              </a:buClr>
              <a:buSzPts val="1300"/>
              <a:buFont typeface="Lato"/>
              <a:buNone/>
              <a:defRPr sz="1300">
                <a:solidFill>
                  <a:srgbClr val="97ABBC"/>
                </a:solidFill>
                <a:latin typeface="Lato"/>
                <a:ea typeface="Lato"/>
                <a:cs typeface="Lato"/>
                <a:sym typeface="Lato"/>
              </a:defRPr>
            </a:lvl2pPr>
            <a:lvl3pPr marL="0" lvl="2" indent="0" algn="ctr">
              <a:buClr>
                <a:srgbClr val="97ABBC"/>
              </a:buClr>
              <a:buSzPts val="1300"/>
              <a:buFont typeface="Lato"/>
              <a:buNone/>
              <a:defRPr sz="1300">
                <a:solidFill>
                  <a:srgbClr val="97ABBC"/>
                </a:solidFill>
                <a:latin typeface="Lato"/>
                <a:ea typeface="Lato"/>
                <a:cs typeface="Lato"/>
                <a:sym typeface="Lato"/>
              </a:defRPr>
            </a:lvl3pPr>
            <a:lvl4pPr marL="0" lvl="3" indent="0" algn="ctr">
              <a:buClr>
                <a:srgbClr val="97ABBC"/>
              </a:buClr>
              <a:buSzPts val="1300"/>
              <a:buFont typeface="Lato"/>
              <a:buNone/>
              <a:defRPr sz="1300">
                <a:solidFill>
                  <a:srgbClr val="97ABBC"/>
                </a:solidFill>
                <a:latin typeface="Lato"/>
                <a:ea typeface="Lato"/>
                <a:cs typeface="Lato"/>
                <a:sym typeface="Lato"/>
              </a:defRPr>
            </a:lvl4pPr>
            <a:lvl5pPr marL="0" lvl="4" indent="0" algn="ctr">
              <a:buClr>
                <a:srgbClr val="97ABBC"/>
              </a:buClr>
              <a:buSzPts val="1300"/>
              <a:buFont typeface="Lato"/>
              <a:buNone/>
              <a:defRPr sz="1300">
                <a:solidFill>
                  <a:srgbClr val="97ABBC"/>
                </a:solidFill>
                <a:latin typeface="Lato"/>
                <a:ea typeface="Lato"/>
                <a:cs typeface="Lato"/>
                <a:sym typeface="Lato"/>
              </a:defRPr>
            </a:lvl5pPr>
            <a:lvl6pPr marL="0" lvl="5" indent="0" algn="ctr">
              <a:buClr>
                <a:srgbClr val="97ABBC"/>
              </a:buClr>
              <a:buSzPts val="1300"/>
              <a:buFont typeface="Lato"/>
              <a:buNone/>
              <a:defRPr sz="1300">
                <a:solidFill>
                  <a:srgbClr val="97ABBC"/>
                </a:solidFill>
                <a:latin typeface="Lato"/>
                <a:ea typeface="Lato"/>
                <a:cs typeface="Lato"/>
                <a:sym typeface="Lato"/>
              </a:defRPr>
            </a:lvl6pPr>
            <a:lvl7pPr marL="0" lvl="6" indent="0" algn="ctr">
              <a:buClr>
                <a:srgbClr val="97ABBC"/>
              </a:buClr>
              <a:buSzPts val="1300"/>
              <a:buFont typeface="Lato"/>
              <a:buNone/>
              <a:defRPr sz="1300">
                <a:solidFill>
                  <a:srgbClr val="97ABBC"/>
                </a:solidFill>
                <a:latin typeface="Lato"/>
                <a:ea typeface="Lato"/>
                <a:cs typeface="Lato"/>
                <a:sym typeface="Lato"/>
              </a:defRPr>
            </a:lvl7pPr>
            <a:lvl8pPr marL="0" lvl="7" indent="0" algn="ctr">
              <a:buClr>
                <a:srgbClr val="97ABBC"/>
              </a:buClr>
              <a:buSzPts val="1300"/>
              <a:buFont typeface="Lato"/>
              <a:buNone/>
              <a:defRPr sz="1300">
                <a:solidFill>
                  <a:srgbClr val="97ABBC"/>
                </a:solidFill>
                <a:latin typeface="Lato"/>
                <a:ea typeface="Lato"/>
                <a:cs typeface="Lato"/>
                <a:sym typeface="Lato"/>
              </a:defRPr>
            </a:lvl8pPr>
            <a:lvl9pPr marL="0" lvl="8" indent="0" algn="ctr">
              <a:buClr>
                <a:srgbClr val="97ABBC"/>
              </a:buClr>
              <a:buSzPts val="1300"/>
              <a:buFont typeface="Lato"/>
              <a:buNone/>
              <a:defRPr sz="1300">
                <a:solidFill>
                  <a:srgbClr val="97ABBC"/>
                </a:solidFill>
                <a:latin typeface="Lato"/>
                <a:ea typeface="Lato"/>
                <a:cs typeface="Lato"/>
                <a:sym typeface="Lato"/>
              </a:defRPr>
            </a:lvl9pPr>
          </a:lstStyle>
          <a:p>
            <a:fld id="{00000000-1234-1234-1234-123412341234}" type="slidenum">
              <a:rPr lang="en"/>
              <a:pPr/>
              <a:t>‹#›</a:t>
            </a:fld>
            <a:endParaRPr/>
          </a:p>
        </p:txBody>
      </p:sp>
    </p:spTree>
    <p:extLst>
      <p:ext uri="{BB962C8B-B14F-4D97-AF65-F5344CB8AC3E}">
        <p14:creationId xmlns:p14="http://schemas.microsoft.com/office/powerpoint/2010/main" val="342725990"/>
      </p:ext>
    </p:extLst>
  </p:cSld>
  <p:clrMapOvr>
    <a:masterClrMapping/>
  </p:clrMapOvr>
</p:sldLayout>
</file>

<file path=ppt/slideLayouts/slideLayout134.xml><?xml version="1.0" encoding="utf-8"?>
<p:sldLayout xmlns:a="http://schemas.openxmlformats.org/drawingml/2006/main" xmlns:r="http://schemas.openxmlformats.org/officeDocument/2006/relationships" xmlns:p="http://schemas.openxmlformats.org/presentationml/2006/main" matchingName="Title + 2 columns" type="twoColTx">
  <p:cSld name="Title + 2 columns">
    <p:spTree>
      <p:nvGrpSpPr>
        <p:cNvPr id="1" name="Shape 58"/>
        <p:cNvGrpSpPr/>
        <p:nvPr/>
      </p:nvGrpSpPr>
      <p:grpSpPr>
        <a:xfrm>
          <a:off x="0" y="0"/>
          <a:ext cx="0" cy="0"/>
          <a:chOff x="0" y="0"/>
          <a:chExt cx="0" cy="0"/>
        </a:xfrm>
      </p:grpSpPr>
      <p:sp>
        <p:nvSpPr>
          <p:cNvPr id="59" name="Google Shape;59;p9"/>
          <p:cNvSpPr txBox="1">
            <a:spLocks noGrp="1"/>
          </p:cNvSpPr>
          <p:nvPr>
            <p:ph type="title"/>
          </p:nvPr>
        </p:nvSpPr>
        <p:spPr>
          <a:xfrm>
            <a:off x="893700" y="274651"/>
            <a:ext cx="6462600" cy="1143200"/>
          </a:xfrm>
          <a:prstGeom prst="rect">
            <a:avLst/>
          </a:prstGeom>
          <a:noFill/>
          <a:ln>
            <a:noFill/>
          </a:ln>
        </p:spPr>
        <p:txBody>
          <a:bodyPr spcFirstLastPara="1" wrap="square" lIns="91425" tIns="91425" rIns="91425" bIns="91425" anchor="b" anchorCtr="0">
            <a:noAutofit/>
          </a:bodyPr>
          <a:lstStyle>
            <a:lvl1pPr lvl="0" algn="l">
              <a:lnSpc>
                <a:spcPct val="100000"/>
              </a:lnSpc>
              <a:spcBef>
                <a:spcPts val="0"/>
              </a:spcBef>
              <a:spcAft>
                <a:spcPts val="0"/>
              </a:spcAft>
              <a:buSzPts val="3600"/>
              <a:buNone/>
              <a:defRPr>
                <a:latin typeface="Calibri"/>
                <a:ea typeface="Calibri"/>
                <a:cs typeface="Calibri"/>
                <a:sym typeface="Calibri"/>
              </a:defRPr>
            </a:lvl1pPr>
            <a:lvl2pPr lvl="1" algn="l">
              <a:lnSpc>
                <a:spcPct val="100000"/>
              </a:lnSpc>
              <a:spcBef>
                <a:spcPts val="0"/>
              </a:spcBef>
              <a:spcAft>
                <a:spcPts val="0"/>
              </a:spcAft>
              <a:buSzPts val="3600"/>
              <a:buNone/>
              <a:defRPr/>
            </a:lvl2pPr>
            <a:lvl3pPr lvl="2" algn="l">
              <a:lnSpc>
                <a:spcPct val="100000"/>
              </a:lnSpc>
              <a:spcBef>
                <a:spcPts val="0"/>
              </a:spcBef>
              <a:spcAft>
                <a:spcPts val="0"/>
              </a:spcAft>
              <a:buSzPts val="3600"/>
              <a:buNone/>
              <a:defRPr/>
            </a:lvl3pPr>
            <a:lvl4pPr lvl="3" algn="l">
              <a:lnSpc>
                <a:spcPct val="100000"/>
              </a:lnSpc>
              <a:spcBef>
                <a:spcPts val="0"/>
              </a:spcBef>
              <a:spcAft>
                <a:spcPts val="0"/>
              </a:spcAft>
              <a:buSzPts val="3600"/>
              <a:buNone/>
              <a:defRPr/>
            </a:lvl4pPr>
            <a:lvl5pPr lvl="4" algn="l">
              <a:lnSpc>
                <a:spcPct val="100000"/>
              </a:lnSpc>
              <a:spcBef>
                <a:spcPts val="0"/>
              </a:spcBef>
              <a:spcAft>
                <a:spcPts val="0"/>
              </a:spcAft>
              <a:buSzPts val="3600"/>
              <a:buNone/>
              <a:defRPr/>
            </a:lvl5pPr>
            <a:lvl6pPr lvl="5" algn="l">
              <a:lnSpc>
                <a:spcPct val="100000"/>
              </a:lnSpc>
              <a:spcBef>
                <a:spcPts val="0"/>
              </a:spcBef>
              <a:spcAft>
                <a:spcPts val="0"/>
              </a:spcAft>
              <a:buSzPts val="3600"/>
              <a:buNone/>
              <a:defRPr/>
            </a:lvl6pPr>
            <a:lvl7pPr lvl="6" algn="l">
              <a:lnSpc>
                <a:spcPct val="100000"/>
              </a:lnSpc>
              <a:spcBef>
                <a:spcPts val="0"/>
              </a:spcBef>
              <a:spcAft>
                <a:spcPts val="0"/>
              </a:spcAft>
              <a:buSzPts val="3600"/>
              <a:buNone/>
              <a:defRPr/>
            </a:lvl7pPr>
            <a:lvl8pPr lvl="7" algn="l">
              <a:lnSpc>
                <a:spcPct val="100000"/>
              </a:lnSpc>
              <a:spcBef>
                <a:spcPts val="0"/>
              </a:spcBef>
              <a:spcAft>
                <a:spcPts val="0"/>
              </a:spcAft>
              <a:buSzPts val="3600"/>
              <a:buNone/>
              <a:defRPr/>
            </a:lvl8pPr>
            <a:lvl9pPr lvl="8" algn="l">
              <a:lnSpc>
                <a:spcPct val="100000"/>
              </a:lnSpc>
              <a:spcBef>
                <a:spcPts val="0"/>
              </a:spcBef>
              <a:spcAft>
                <a:spcPts val="0"/>
              </a:spcAft>
              <a:buSzPts val="3600"/>
              <a:buNone/>
              <a:defRPr/>
            </a:lvl9pPr>
          </a:lstStyle>
          <a:p>
            <a:endParaRPr/>
          </a:p>
        </p:txBody>
      </p:sp>
      <p:sp>
        <p:nvSpPr>
          <p:cNvPr id="60" name="Google Shape;60;p9"/>
          <p:cNvSpPr txBox="1">
            <a:spLocks noGrp="1"/>
          </p:cNvSpPr>
          <p:nvPr>
            <p:ph type="body" idx="1"/>
          </p:nvPr>
        </p:nvSpPr>
        <p:spPr>
          <a:xfrm>
            <a:off x="893625" y="1600200"/>
            <a:ext cx="3136800" cy="4967600"/>
          </a:xfrm>
          <a:prstGeom prst="rect">
            <a:avLst/>
          </a:prstGeom>
          <a:noFill/>
          <a:ln>
            <a:noFill/>
          </a:ln>
        </p:spPr>
        <p:txBody>
          <a:bodyPr spcFirstLastPara="1" wrap="square" lIns="91425" tIns="91425" rIns="91425" bIns="91425" anchor="t" anchorCtr="0">
            <a:noAutofit/>
          </a:bodyPr>
          <a:lstStyle>
            <a:lvl1pPr marL="457200" lvl="0" indent="-342900" algn="l">
              <a:lnSpc>
                <a:spcPct val="100000"/>
              </a:lnSpc>
              <a:spcBef>
                <a:spcPts val="600"/>
              </a:spcBef>
              <a:spcAft>
                <a:spcPts val="0"/>
              </a:spcAft>
              <a:buSzPts val="1800"/>
              <a:buChar char="▷"/>
              <a:defRPr sz="1800">
                <a:latin typeface="Calibri"/>
                <a:ea typeface="Calibri"/>
                <a:cs typeface="Calibri"/>
                <a:sym typeface="Calibri"/>
              </a:defRPr>
            </a:lvl1pPr>
            <a:lvl2pPr marL="914400" lvl="1" indent="-342900" algn="l">
              <a:lnSpc>
                <a:spcPct val="100000"/>
              </a:lnSpc>
              <a:spcBef>
                <a:spcPts val="0"/>
              </a:spcBef>
              <a:spcAft>
                <a:spcPts val="0"/>
              </a:spcAft>
              <a:buSzPts val="1800"/>
              <a:buChar char="○"/>
              <a:defRPr sz="1800"/>
            </a:lvl2pPr>
            <a:lvl3pPr marL="1371600" lvl="2" indent="-342900" algn="l">
              <a:lnSpc>
                <a:spcPct val="100000"/>
              </a:lnSpc>
              <a:spcBef>
                <a:spcPts val="0"/>
              </a:spcBef>
              <a:spcAft>
                <a:spcPts val="0"/>
              </a:spcAft>
              <a:buSzPts val="1800"/>
              <a:buChar char="■"/>
              <a:defRPr sz="1800"/>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342900" algn="l">
              <a:lnSpc>
                <a:spcPct val="100000"/>
              </a:lnSpc>
              <a:spcBef>
                <a:spcPts val="0"/>
              </a:spcBef>
              <a:spcAft>
                <a:spcPts val="0"/>
              </a:spcAft>
              <a:buSzPts val="1800"/>
              <a:buChar char="■"/>
              <a:defRPr/>
            </a:lvl6pPr>
            <a:lvl7pPr marL="3200400" lvl="6" indent="-342900" algn="l">
              <a:lnSpc>
                <a:spcPct val="100000"/>
              </a:lnSpc>
              <a:spcBef>
                <a:spcPts val="0"/>
              </a:spcBef>
              <a:spcAft>
                <a:spcPts val="0"/>
              </a:spcAft>
              <a:buSzPts val="1800"/>
              <a:buChar char="●"/>
              <a:defRPr/>
            </a:lvl7pPr>
            <a:lvl8pPr marL="3657600" lvl="7" indent="-342900" algn="l">
              <a:lnSpc>
                <a:spcPct val="100000"/>
              </a:lnSpc>
              <a:spcBef>
                <a:spcPts val="0"/>
              </a:spcBef>
              <a:spcAft>
                <a:spcPts val="0"/>
              </a:spcAft>
              <a:buSzPts val="1800"/>
              <a:buChar char="○"/>
              <a:defRPr/>
            </a:lvl8pPr>
            <a:lvl9pPr marL="4114800" lvl="8" indent="-342900" algn="l">
              <a:lnSpc>
                <a:spcPct val="100000"/>
              </a:lnSpc>
              <a:spcBef>
                <a:spcPts val="0"/>
              </a:spcBef>
              <a:spcAft>
                <a:spcPts val="0"/>
              </a:spcAft>
              <a:buSzPts val="1800"/>
              <a:buChar char="■"/>
              <a:defRPr/>
            </a:lvl9pPr>
          </a:lstStyle>
          <a:p>
            <a:endParaRPr/>
          </a:p>
        </p:txBody>
      </p:sp>
      <p:sp>
        <p:nvSpPr>
          <p:cNvPr id="61" name="Google Shape;61;p9"/>
          <p:cNvSpPr txBox="1">
            <a:spLocks noGrp="1"/>
          </p:cNvSpPr>
          <p:nvPr>
            <p:ph type="body" idx="2"/>
          </p:nvPr>
        </p:nvSpPr>
        <p:spPr>
          <a:xfrm>
            <a:off x="4219456" y="1600200"/>
            <a:ext cx="3136800" cy="4967600"/>
          </a:xfrm>
          <a:prstGeom prst="rect">
            <a:avLst/>
          </a:prstGeom>
          <a:noFill/>
          <a:ln>
            <a:noFill/>
          </a:ln>
        </p:spPr>
        <p:txBody>
          <a:bodyPr spcFirstLastPara="1" wrap="square" lIns="91425" tIns="91425" rIns="91425" bIns="91425" anchor="t" anchorCtr="0">
            <a:noAutofit/>
          </a:bodyPr>
          <a:lstStyle>
            <a:lvl1pPr marL="457200" lvl="0" indent="-342900" algn="l">
              <a:lnSpc>
                <a:spcPct val="100000"/>
              </a:lnSpc>
              <a:spcBef>
                <a:spcPts val="600"/>
              </a:spcBef>
              <a:spcAft>
                <a:spcPts val="0"/>
              </a:spcAft>
              <a:buSzPts val="1800"/>
              <a:buChar char="▷"/>
              <a:defRPr sz="1800">
                <a:latin typeface="Calibri"/>
                <a:ea typeface="Calibri"/>
                <a:cs typeface="Calibri"/>
                <a:sym typeface="Calibri"/>
              </a:defRPr>
            </a:lvl1pPr>
            <a:lvl2pPr marL="914400" lvl="1" indent="-342900" algn="l">
              <a:lnSpc>
                <a:spcPct val="100000"/>
              </a:lnSpc>
              <a:spcBef>
                <a:spcPts val="0"/>
              </a:spcBef>
              <a:spcAft>
                <a:spcPts val="0"/>
              </a:spcAft>
              <a:buSzPts val="1800"/>
              <a:buChar char="○"/>
              <a:defRPr sz="1800"/>
            </a:lvl2pPr>
            <a:lvl3pPr marL="1371600" lvl="2" indent="-342900" algn="l">
              <a:lnSpc>
                <a:spcPct val="100000"/>
              </a:lnSpc>
              <a:spcBef>
                <a:spcPts val="0"/>
              </a:spcBef>
              <a:spcAft>
                <a:spcPts val="0"/>
              </a:spcAft>
              <a:buSzPts val="1800"/>
              <a:buChar char="■"/>
              <a:defRPr sz="1800"/>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342900" algn="l">
              <a:lnSpc>
                <a:spcPct val="100000"/>
              </a:lnSpc>
              <a:spcBef>
                <a:spcPts val="0"/>
              </a:spcBef>
              <a:spcAft>
                <a:spcPts val="0"/>
              </a:spcAft>
              <a:buSzPts val="1800"/>
              <a:buChar char="■"/>
              <a:defRPr/>
            </a:lvl6pPr>
            <a:lvl7pPr marL="3200400" lvl="6" indent="-342900" algn="l">
              <a:lnSpc>
                <a:spcPct val="100000"/>
              </a:lnSpc>
              <a:spcBef>
                <a:spcPts val="0"/>
              </a:spcBef>
              <a:spcAft>
                <a:spcPts val="0"/>
              </a:spcAft>
              <a:buSzPts val="1800"/>
              <a:buChar char="●"/>
              <a:defRPr/>
            </a:lvl7pPr>
            <a:lvl8pPr marL="3657600" lvl="7" indent="-342900" algn="l">
              <a:lnSpc>
                <a:spcPct val="100000"/>
              </a:lnSpc>
              <a:spcBef>
                <a:spcPts val="0"/>
              </a:spcBef>
              <a:spcAft>
                <a:spcPts val="0"/>
              </a:spcAft>
              <a:buSzPts val="1800"/>
              <a:buChar char="○"/>
              <a:defRPr/>
            </a:lvl8pPr>
            <a:lvl9pPr marL="4114800" lvl="8" indent="-342900" algn="l">
              <a:lnSpc>
                <a:spcPct val="100000"/>
              </a:lnSpc>
              <a:spcBef>
                <a:spcPts val="0"/>
              </a:spcBef>
              <a:spcAft>
                <a:spcPts val="0"/>
              </a:spcAft>
              <a:buSzPts val="1800"/>
              <a:buChar char="■"/>
              <a:defRPr/>
            </a:lvl9pPr>
          </a:lstStyle>
          <a:p>
            <a:endParaRPr/>
          </a:p>
        </p:txBody>
      </p:sp>
      <p:sp>
        <p:nvSpPr>
          <p:cNvPr id="62" name="Google Shape;62;p9"/>
          <p:cNvSpPr/>
          <p:nvPr/>
        </p:nvSpPr>
        <p:spPr>
          <a:xfrm>
            <a:off x="7356366" y="6755100"/>
            <a:ext cx="893700" cy="102800"/>
          </a:xfrm>
          <a:prstGeom prst="rect">
            <a:avLst/>
          </a:prstGeom>
          <a:solidFill>
            <a:srgbClr val="7FCA9D"/>
          </a:solidFill>
          <a:ln>
            <a:noFill/>
          </a:ln>
        </p:spPr>
        <p:txBody>
          <a:bodyPr spcFirstLastPara="1" wrap="square" lIns="91425" tIns="91425" rIns="91425" bIns="91425" anchor="ctr" anchorCtr="0">
            <a:noAutofit/>
          </a:bodyPr>
          <a:lstStyle/>
          <a:p>
            <a:pPr>
              <a:buClr>
                <a:srgbClr val="000000"/>
              </a:buClr>
              <a:buSzPts val="1800"/>
              <a:buFont typeface="Arial"/>
              <a:buNone/>
            </a:pPr>
            <a:endParaRPr sz="1800" kern="0">
              <a:solidFill>
                <a:srgbClr val="000000"/>
              </a:solidFill>
              <a:ea typeface="Arial"/>
              <a:cs typeface="Arial"/>
              <a:sym typeface="Arial"/>
            </a:endParaRPr>
          </a:p>
        </p:txBody>
      </p:sp>
      <p:sp>
        <p:nvSpPr>
          <p:cNvPr id="63" name="Google Shape;63;p9"/>
          <p:cNvSpPr/>
          <p:nvPr/>
        </p:nvSpPr>
        <p:spPr>
          <a:xfrm>
            <a:off x="8250312" y="6755100"/>
            <a:ext cx="893700" cy="102800"/>
          </a:xfrm>
          <a:prstGeom prst="rect">
            <a:avLst/>
          </a:prstGeom>
          <a:solidFill>
            <a:srgbClr val="BC158A"/>
          </a:solidFill>
          <a:ln>
            <a:noFill/>
          </a:ln>
        </p:spPr>
        <p:txBody>
          <a:bodyPr spcFirstLastPara="1" wrap="square" lIns="91425" tIns="91425" rIns="91425" bIns="91425" anchor="ctr" anchorCtr="0">
            <a:noAutofit/>
          </a:bodyPr>
          <a:lstStyle/>
          <a:p>
            <a:pPr>
              <a:buClr>
                <a:srgbClr val="000000"/>
              </a:buClr>
              <a:buSzPts val="1800"/>
              <a:buFont typeface="Arial"/>
              <a:buNone/>
            </a:pPr>
            <a:endParaRPr sz="1800" kern="0">
              <a:solidFill>
                <a:srgbClr val="000000"/>
              </a:solidFill>
              <a:ea typeface="Arial"/>
              <a:cs typeface="Arial"/>
              <a:sym typeface="Arial"/>
            </a:endParaRPr>
          </a:p>
        </p:txBody>
      </p:sp>
      <p:sp>
        <p:nvSpPr>
          <p:cNvPr id="64" name="Google Shape;64;p9"/>
          <p:cNvSpPr/>
          <p:nvPr/>
        </p:nvSpPr>
        <p:spPr>
          <a:xfrm>
            <a:off x="0" y="6755100"/>
            <a:ext cx="893700" cy="102800"/>
          </a:xfrm>
          <a:prstGeom prst="rect">
            <a:avLst/>
          </a:prstGeom>
          <a:solidFill>
            <a:srgbClr val="7ECEFD"/>
          </a:solidFill>
          <a:ln>
            <a:noFill/>
          </a:ln>
        </p:spPr>
        <p:txBody>
          <a:bodyPr spcFirstLastPara="1" wrap="square" lIns="91425" tIns="91425" rIns="91425" bIns="91425" anchor="ctr" anchorCtr="0">
            <a:noAutofit/>
          </a:bodyPr>
          <a:lstStyle/>
          <a:p>
            <a:pPr>
              <a:buClr>
                <a:srgbClr val="000000"/>
              </a:buClr>
              <a:buSzPts val="1800"/>
              <a:buFont typeface="Arial"/>
              <a:buNone/>
            </a:pPr>
            <a:endParaRPr sz="1800" kern="0">
              <a:solidFill>
                <a:srgbClr val="000000"/>
              </a:solidFill>
              <a:ea typeface="Arial"/>
              <a:cs typeface="Arial"/>
              <a:sym typeface="Arial"/>
            </a:endParaRPr>
          </a:p>
        </p:txBody>
      </p:sp>
      <p:sp>
        <p:nvSpPr>
          <p:cNvPr id="65" name="Google Shape;65;p9"/>
          <p:cNvSpPr/>
          <p:nvPr/>
        </p:nvSpPr>
        <p:spPr>
          <a:xfrm>
            <a:off x="893710" y="6755100"/>
            <a:ext cx="6462600" cy="102800"/>
          </a:xfrm>
          <a:prstGeom prst="rect">
            <a:avLst/>
          </a:prstGeom>
          <a:solidFill>
            <a:srgbClr val="2185C5"/>
          </a:solidFill>
          <a:ln>
            <a:noFill/>
          </a:ln>
        </p:spPr>
        <p:txBody>
          <a:bodyPr spcFirstLastPara="1" wrap="square" lIns="91425" tIns="91425" rIns="91425" bIns="91425" anchor="ctr" anchorCtr="0">
            <a:noAutofit/>
          </a:bodyPr>
          <a:lstStyle/>
          <a:p>
            <a:pPr>
              <a:buClr>
                <a:srgbClr val="000000"/>
              </a:buClr>
              <a:buSzPts val="1800"/>
              <a:buFont typeface="Arial"/>
              <a:buNone/>
            </a:pPr>
            <a:endParaRPr sz="1800" kern="0">
              <a:solidFill>
                <a:srgbClr val="000000"/>
              </a:solidFill>
              <a:ea typeface="Arial"/>
              <a:cs typeface="Arial"/>
              <a:sym typeface="Arial"/>
            </a:endParaRPr>
          </a:p>
        </p:txBody>
      </p:sp>
      <p:sp>
        <p:nvSpPr>
          <p:cNvPr id="66" name="Google Shape;66;p9"/>
          <p:cNvSpPr txBox="1">
            <a:spLocks noGrp="1"/>
          </p:cNvSpPr>
          <p:nvPr>
            <p:ph type="sldNum" idx="12"/>
          </p:nvPr>
        </p:nvSpPr>
        <p:spPr>
          <a:xfrm>
            <a:off x="8480575" y="6364177"/>
            <a:ext cx="548700" cy="418000"/>
          </a:xfrm>
          <a:prstGeom prst="rect">
            <a:avLst/>
          </a:prstGeom>
          <a:noFill/>
          <a:ln>
            <a:noFill/>
          </a:ln>
        </p:spPr>
        <p:txBody>
          <a:bodyPr spcFirstLastPara="1" wrap="square" lIns="91425" tIns="91425" rIns="91425" bIns="91425" anchor="t" anchorCtr="0">
            <a:noAutofit/>
          </a:bodyPr>
          <a:lstStyle>
            <a:lvl1pPr marL="0" lvl="0" indent="0" algn="r">
              <a:buClr>
                <a:srgbClr val="97ABBC"/>
              </a:buClr>
              <a:buSzPts val="1300"/>
              <a:buFont typeface="Lato"/>
              <a:buNone/>
              <a:defRPr sz="1300">
                <a:solidFill>
                  <a:srgbClr val="97ABBC"/>
                </a:solidFill>
                <a:latin typeface="Lato"/>
                <a:ea typeface="Lato"/>
                <a:cs typeface="Lato"/>
                <a:sym typeface="Lato"/>
              </a:defRPr>
            </a:lvl1pPr>
            <a:lvl2pPr marL="0" lvl="1" indent="0" algn="r">
              <a:buClr>
                <a:srgbClr val="97ABBC"/>
              </a:buClr>
              <a:buSzPts val="1300"/>
              <a:buFont typeface="Lato"/>
              <a:buNone/>
              <a:defRPr sz="1300">
                <a:solidFill>
                  <a:srgbClr val="97ABBC"/>
                </a:solidFill>
                <a:latin typeface="Lato"/>
                <a:ea typeface="Lato"/>
                <a:cs typeface="Lato"/>
                <a:sym typeface="Lato"/>
              </a:defRPr>
            </a:lvl2pPr>
            <a:lvl3pPr marL="0" lvl="2" indent="0" algn="r">
              <a:buClr>
                <a:srgbClr val="97ABBC"/>
              </a:buClr>
              <a:buSzPts val="1300"/>
              <a:buFont typeface="Lato"/>
              <a:buNone/>
              <a:defRPr sz="1300">
                <a:solidFill>
                  <a:srgbClr val="97ABBC"/>
                </a:solidFill>
                <a:latin typeface="Lato"/>
                <a:ea typeface="Lato"/>
                <a:cs typeface="Lato"/>
                <a:sym typeface="Lato"/>
              </a:defRPr>
            </a:lvl3pPr>
            <a:lvl4pPr marL="0" lvl="3" indent="0" algn="r">
              <a:buClr>
                <a:srgbClr val="97ABBC"/>
              </a:buClr>
              <a:buSzPts val="1300"/>
              <a:buFont typeface="Lato"/>
              <a:buNone/>
              <a:defRPr sz="1300">
                <a:solidFill>
                  <a:srgbClr val="97ABBC"/>
                </a:solidFill>
                <a:latin typeface="Lato"/>
                <a:ea typeface="Lato"/>
                <a:cs typeface="Lato"/>
                <a:sym typeface="Lato"/>
              </a:defRPr>
            </a:lvl4pPr>
            <a:lvl5pPr marL="0" lvl="4" indent="0" algn="r">
              <a:buClr>
                <a:srgbClr val="97ABBC"/>
              </a:buClr>
              <a:buSzPts val="1300"/>
              <a:buFont typeface="Lato"/>
              <a:buNone/>
              <a:defRPr sz="1300">
                <a:solidFill>
                  <a:srgbClr val="97ABBC"/>
                </a:solidFill>
                <a:latin typeface="Lato"/>
                <a:ea typeface="Lato"/>
                <a:cs typeface="Lato"/>
                <a:sym typeface="Lato"/>
              </a:defRPr>
            </a:lvl5pPr>
            <a:lvl6pPr marL="0" lvl="5" indent="0" algn="r">
              <a:buClr>
                <a:srgbClr val="97ABBC"/>
              </a:buClr>
              <a:buSzPts val="1300"/>
              <a:buFont typeface="Lato"/>
              <a:buNone/>
              <a:defRPr sz="1300">
                <a:solidFill>
                  <a:srgbClr val="97ABBC"/>
                </a:solidFill>
                <a:latin typeface="Lato"/>
                <a:ea typeface="Lato"/>
                <a:cs typeface="Lato"/>
                <a:sym typeface="Lato"/>
              </a:defRPr>
            </a:lvl6pPr>
            <a:lvl7pPr marL="0" lvl="6" indent="0" algn="r">
              <a:buClr>
                <a:srgbClr val="97ABBC"/>
              </a:buClr>
              <a:buSzPts val="1300"/>
              <a:buFont typeface="Lato"/>
              <a:buNone/>
              <a:defRPr sz="1300">
                <a:solidFill>
                  <a:srgbClr val="97ABBC"/>
                </a:solidFill>
                <a:latin typeface="Lato"/>
                <a:ea typeface="Lato"/>
                <a:cs typeface="Lato"/>
                <a:sym typeface="Lato"/>
              </a:defRPr>
            </a:lvl7pPr>
            <a:lvl8pPr marL="0" lvl="7" indent="0" algn="r">
              <a:buClr>
                <a:srgbClr val="97ABBC"/>
              </a:buClr>
              <a:buSzPts val="1300"/>
              <a:buFont typeface="Lato"/>
              <a:buNone/>
              <a:defRPr sz="1300">
                <a:solidFill>
                  <a:srgbClr val="97ABBC"/>
                </a:solidFill>
                <a:latin typeface="Lato"/>
                <a:ea typeface="Lato"/>
                <a:cs typeface="Lato"/>
                <a:sym typeface="Lato"/>
              </a:defRPr>
            </a:lvl8pPr>
            <a:lvl9pPr marL="0" lvl="8" indent="0" algn="r">
              <a:buClr>
                <a:srgbClr val="97ABBC"/>
              </a:buClr>
              <a:buSzPts val="1300"/>
              <a:buFont typeface="Lato"/>
              <a:buNone/>
              <a:defRPr sz="1300">
                <a:solidFill>
                  <a:srgbClr val="97ABBC"/>
                </a:solidFill>
                <a:latin typeface="Lato"/>
                <a:ea typeface="Lato"/>
                <a:cs typeface="Lato"/>
                <a:sym typeface="Lato"/>
              </a:defRPr>
            </a:lvl9pPr>
          </a:lstStyle>
          <a:p>
            <a:fld id="{00000000-1234-1234-1234-123412341234}" type="slidenum">
              <a:rPr lang="en"/>
              <a:pPr/>
              <a:t>‹#›</a:t>
            </a:fld>
            <a:endParaRPr/>
          </a:p>
        </p:txBody>
      </p:sp>
    </p:spTree>
    <p:extLst>
      <p:ext uri="{BB962C8B-B14F-4D97-AF65-F5344CB8AC3E}">
        <p14:creationId xmlns:p14="http://schemas.microsoft.com/office/powerpoint/2010/main" val="3875471179"/>
      </p:ext>
    </p:extLst>
  </p:cSld>
  <p:clrMapOvr>
    <a:masterClrMapping/>
  </p:clrMapOvr>
</p:sldLayout>
</file>

<file path=ppt/slideLayouts/slideLayout135.xml><?xml version="1.0" encoding="utf-8"?>
<p:sldLayout xmlns:a="http://schemas.openxmlformats.org/drawingml/2006/main" xmlns:r="http://schemas.openxmlformats.org/officeDocument/2006/relationships" xmlns:p="http://schemas.openxmlformats.org/presentationml/2006/main" matchingName="Title + 3 columns">
  <p:cSld name="Title + 3 columns">
    <p:spTree>
      <p:nvGrpSpPr>
        <p:cNvPr id="1" name="Shape 67"/>
        <p:cNvGrpSpPr/>
        <p:nvPr/>
      </p:nvGrpSpPr>
      <p:grpSpPr>
        <a:xfrm>
          <a:off x="0" y="0"/>
          <a:ext cx="0" cy="0"/>
          <a:chOff x="0" y="0"/>
          <a:chExt cx="0" cy="0"/>
        </a:xfrm>
      </p:grpSpPr>
      <p:sp>
        <p:nvSpPr>
          <p:cNvPr id="68" name="Google Shape;68;p10"/>
          <p:cNvSpPr txBox="1">
            <a:spLocks noGrp="1"/>
          </p:cNvSpPr>
          <p:nvPr>
            <p:ph type="title"/>
          </p:nvPr>
        </p:nvSpPr>
        <p:spPr>
          <a:xfrm>
            <a:off x="893700" y="274651"/>
            <a:ext cx="6462600" cy="1143200"/>
          </a:xfrm>
          <a:prstGeom prst="rect">
            <a:avLst/>
          </a:prstGeom>
          <a:noFill/>
          <a:ln>
            <a:noFill/>
          </a:ln>
        </p:spPr>
        <p:txBody>
          <a:bodyPr spcFirstLastPara="1" wrap="square" lIns="91425" tIns="91425" rIns="91425" bIns="91425" anchor="b" anchorCtr="0">
            <a:noAutofit/>
          </a:bodyPr>
          <a:lstStyle>
            <a:lvl1pPr lvl="0" algn="l">
              <a:lnSpc>
                <a:spcPct val="100000"/>
              </a:lnSpc>
              <a:spcBef>
                <a:spcPts val="0"/>
              </a:spcBef>
              <a:spcAft>
                <a:spcPts val="0"/>
              </a:spcAft>
              <a:buSzPts val="3600"/>
              <a:buNone/>
              <a:defRPr/>
            </a:lvl1pPr>
            <a:lvl2pPr lvl="1" algn="l">
              <a:lnSpc>
                <a:spcPct val="100000"/>
              </a:lnSpc>
              <a:spcBef>
                <a:spcPts val="0"/>
              </a:spcBef>
              <a:spcAft>
                <a:spcPts val="0"/>
              </a:spcAft>
              <a:buSzPts val="3600"/>
              <a:buNone/>
              <a:defRPr/>
            </a:lvl2pPr>
            <a:lvl3pPr lvl="2" algn="l">
              <a:lnSpc>
                <a:spcPct val="100000"/>
              </a:lnSpc>
              <a:spcBef>
                <a:spcPts val="0"/>
              </a:spcBef>
              <a:spcAft>
                <a:spcPts val="0"/>
              </a:spcAft>
              <a:buSzPts val="3600"/>
              <a:buNone/>
              <a:defRPr/>
            </a:lvl3pPr>
            <a:lvl4pPr lvl="3" algn="l">
              <a:lnSpc>
                <a:spcPct val="100000"/>
              </a:lnSpc>
              <a:spcBef>
                <a:spcPts val="0"/>
              </a:spcBef>
              <a:spcAft>
                <a:spcPts val="0"/>
              </a:spcAft>
              <a:buSzPts val="3600"/>
              <a:buNone/>
              <a:defRPr/>
            </a:lvl4pPr>
            <a:lvl5pPr lvl="4" algn="l">
              <a:lnSpc>
                <a:spcPct val="100000"/>
              </a:lnSpc>
              <a:spcBef>
                <a:spcPts val="0"/>
              </a:spcBef>
              <a:spcAft>
                <a:spcPts val="0"/>
              </a:spcAft>
              <a:buSzPts val="3600"/>
              <a:buNone/>
              <a:defRPr/>
            </a:lvl5pPr>
            <a:lvl6pPr lvl="5" algn="l">
              <a:lnSpc>
                <a:spcPct val="100000"/>
              </a:lnSpc>
              <a:spcBef>
                <a:spcPts val="0"/>
              </a:spcBef>
              <a:spcAft>
                <a:spcPts val="0"/>
              </a:spcAft>
              <a:buSzPts val="3600"/>
              <a:buNone/>
              <a:defRPr/>
            </a:lvl6pPr>
            <a:lvl7pPr lvl="6" algn="l">
              <a:lnSpc>
                <a:spcPct val="100000"/>
              </a:lnSpc>
              <a:spcBef>
                <a:spcPts val="0"/>
              </a:spcBef>
              <a:spcAft>
                <a:spcPts val="0"/>
              </a:spcAft>
              <a:buSzPts val="3600"/>
              <a:buNone/>
              <a:defRPr/>
            </a:lvl7pPr>
            <a:lvl8pPr lvl="7" algn="l">
              <a:lnSpc>
                <a:spcPct val="100000"/>
              </a:lnSpc>
              <a:spcBef>
                <a:spcPts val="0"/>
              </a:spcBef>
              <a:spcAft>
                <a:spcPts val="0"/>
              </a:spcAft>
              <a:buSzPts val="3600"/>
              <a:buNone/>
              <a:defRPr/>
            </a:lvl8pPr>
            <a:lvl9pPr lvl="8" algn="l">
              <a:lnSpc>
                <a:spcPct val="100000"/>
              </a:lnSpc>
              <a:spcBef>
                <a:spcPts val="0"/>
              </a:spcBef>
              <a:spcAft>
                <a:spcPts val="0"/>
              </a:spcAft>
              <a:buSzPts val="3600"/>
              <a:buNone/>
              <a:defRPr/>
            </a:lvl9pPr>
          </a:lstStyle>
          <a:p>
            <a:endParaRPr/>
          </a:p>
        </p:txBody>
      </p:sp>
      <p:sp>
        <p:nvSpPr>
          <p:cNvPr id="69" name="Google Shape;69;p10"/>
          <p:cNvSpPr txBox="1">
            <a:spLocks noGrp="1"/>
          </p:cNvSpPr>
          <p:nvPr>
            <p:ph type="body" idx="1"/>
          </p:nvPr>
        </p:nvSpPr>
        <p:spPr>
          <a:xfrm>
            <a:off x="893700" y="1600200"/>
            <a:ext cx="2371200" cy="4967600"/>
          </a:xfrm>
          <a:prstGeom prst="rect">
            <a:avLst/>
          </a:prstGeom>
          <a:noFill/>
          <a:ln>
            <a:noFill/>
          </a:ln>
        </p:spPr>
        <p:txBody>
          <a:bodyPr spcFirstLastPara="1" wrap="square" lIns="91425" tIns="91425" rIns="91425" bIns="91425" anchor="t" anchorCtr="0">
            <a:noAutofit/>
          </a:bodyPr>
          <a:lstStyle>
            <a:lvl1pPr marL="457200" lvl="0" indent="-317500" algn="l">
              <a:lnSpc>
                <a:spcPct val="100000"/>
              </a:lnSpc>
              <a:spcBef>
                <a:spcPts val="600"/>
              </a:spcBef>
              <a:spcAft>
                <a:spcPts val="0"/>
              </a:spcAft>
              <a:buSzPts val="1400"/>
              <a:buChar char="▷"/>
              <a:defRPr sz="1400"/>
            </a:lvl1pPr>
            <a:lvl2pPr marL="914400" lvl="1" indent="-317500" algn="l">
              <a:lnSpc>
                <a:spcPct val="100000"/>
              </a:lnSpc>
              <a:spcBef>
                <a:spcPts val="0"/>
              </a:spcBef>
              <a:spcAft>
                <a:spcPts val="0"/>
              </a:spcAft>
              <a:buSzPts val="1400"/>
              <a:buChar char="○"/>
              <a:defRPr sz="1400"/>
            </a:lvl2pPr>
            <a:lvl3pPr marL="1371600" lvl="2" indent="-317500" algn="l">
              <a:lnSpc>
                <a:spcPct val="100000"/>
              </a:lnSpc>
              <a:spcBef>
                <a:spcPts val="0"/>
              </a:spcBef>
              <a:spcAft>
                <a:spcPts val="0"/>
              </a:spcAft>
              <a:buSzPts val="1400"/>
              <a:buChar char="■"/>
              <a:defRPr sz="1400"/>
            </a:lvl3pPr>
            <a:lvl4pPr marL="1828800" lvl="3" indent="-317500" algn="l">
              <a:lnSpc>
                <a:spcPct val="100000"/>
              </a:lnSpc>
              <a:spcBef>
                <a:spcPts val="0"/>
              </a:spcBef>
              <a:spcAft>
                <a:spcPts val="0"/>
              </a:spcAft>
              <a:buSzPts val="1400"/>
              <a:buChar char="●"/>
              <a:defRPr sz="1400"/>
            </a:lvl4pPr>
            <a:lvl5pPr marL="2286000" lvl="4" indent="-317500" algn="l">
              <a:lnSpc>
                <a:spcPct val="100000"/>
              </a:lnSpc>
              <a:spcBef>
                <a:spcPts val="0"/>
              </a:spcBef>
              <a:spcAft>
                <a:spcPts val="0"/>
              </a:spcAft>
              <a:buSzPts val="1400"/>
              <a:buChar char="○"/>
              <a:defRPr sz="1400"/>
            </a:lvl5pPr>
            <a:lvl6pPr marL="2743200" lvl="5" indent="-317500" algn="l">
              <a:lnSpc>
                <a:spcPct val="100000"/>
              </a:lnSpc>
              <a:spcBef>
                <a:spcPts val="0"/>
              </a:spcBef>
              <a:spcAft>
                <a:spcPts val="0"/>
              </a:spcAft>
              <a:buSzPts val="1400"/>
              <a:buChar char="■"/>
              <a:defRPr sz="1400"/>
            </a:lvl6pPr>
            <a:lvl7pPr marL="3200400" lvl="6" indent="-317500" algn="l">
              <a:lnSpc>
                <a:spcPct val="100000"/>
              </a:lnSpc>
              <a:spcBef>
                <a:spcPts val="0"/>
              </a:spcBef>
              <a:spcAft>
                <a:spcPts val="0"/>
              </a:spcAft>
              <a:buSzPts val="1400"/>
              <a:buChar char="●"/>
              <a:defRPr sz="1400"/>
            </a:lvl7pPr>
            <a:lvl8pPr marL="3657600" lvl="7" indent="-317500" algn="l">
              <a:lnSpc>
                <a:spcPct val="100000"/>
              </a:lnSpc>
              <a:spcBef>
                <a:spcPts val="0"/>
              </a:spcBef>
              <a:spcAft>
                <a:spcPts val="0"/>
              </a:spcAft>
              <a:buSzPts val="1400"/>
              <a:buChar char="○"/>
              <a:defRPr sz="1400"/>
            </a:lvl8pPr>
            <a:lvl9pPr marL="4114800" lvl="8" indent="-317500" algn="l">
              <a:lnSpc>
                <a:spcPct val="100000"/>
              </a:lnSpc>
              <a:spcBef>
                <a:spcPts val="0"/>
              </a:spcBef>
              <a:spcAft>
                <a:spcPts val="0"/>
              </a:spcAft>
              <a:buSzPts val="1400"/>
              <a:buChar char="■"/>
              <a:defRPr sz="1400"/>
            </a:lvl9pPr>
          </a:lstStyle>
          <a:p>
            <a:endParaRPr/>
          </a:p>
        </p:txBody>
      </p:sp>
      <p:sp>
        <p:nvSpPr>
          <p:cNvPr id="70" name="Google Shape;70;p10"/>
          <p:cNvSpPr txBox="1">
            <a:spLocks noGrp="1"/>
          </p:cNvSpPr>
          <p:nvPr>
            <p:ph type="body" idx="2"/>
          </p:nvPr>
        </p:nvSpPr>
        <p:spPr>
          <a:xfrm>
            <a:off x="3386404" y="1600200"/>
            <a:ext cx="2371200" cy="4967600"/>
          </a:xfrm>
          <a:prstGeom prst="rect">
            <a:avLst/>
          </a:prstGeom>
          <a:noFill/>
          <a:ln>
            <a:noFill/>
          </a:ln>
        </p:spPr>
        <p:txBody>
          <a:bodyPr spcFirstLastPara="1" wrap="square" lIns="91425" tIns="91425" rIns="91425" bIns="91425" anchor="t" anchorCtr="0">
            <a:noAutofit/>
          </a:bodyPr>
          <a:lstStyle>
            <a:lvl1pPr marL="457200" lvl="0" indent="-317500" algn="l">
              <a:lnSpc>
                <a:spcPct val="100000"/>
              </a:lnSpc>
              <a:spcBef>
                <a:spcPts val="600"/>
              </a:spcBef>
              <a:spcAft>
                <a:spcPts val="0"/>
              </a:spcAft>
              <a:buSzPts val="1400"/>
              <a:buChar char="▷"/>
              <a:defRPr sz="1400"/>
            </a:lvl1pPr>
            <a:lvl2pPr marL="914400" lvl="1" indent="-317500" algn="l">
              <a:lnSpc>
                <a:spcPct val="100000"/>
              </a:lnSpc>
              <a:spcBef>
                <a:spcPts val="0"/>
              </a:spcBef>
              <a:spcAft>
                <a:spcPts val="0"/>
              </a:spcAft>
              <a:buSzPts val="1400"/>
              <a:buChar char="○"/>
              <a:defRPr sz="1400"/>
            </a:lvl2pPr>
            <a:lvl3pPr marL="1371600" lvl="2" indent="-317500" algn="l">
              <a:lnSpc>
                <a:spcPct val="100000"/>
              </a:lnSpc>
              <a:spcBef>
                <a:spcPts val="0"/>
              </a:spcBef>
              <a:spcAft>
                <a:spcPts val="0"/>
              </a:spcAft>
              <a:buSzPts val="1400"/>
              <a:buChar char="■"/>
              <a:defRPr sz="1400"/>
            </a:lvl3pPr>
            <a:lvl4pPr marL="1828800" lvl="3" indent="-317500" algn="l">
              <a:lnSpc>
                <a:spcPct val="100000"/>
              </a:lnSpc>
              <a:spcBef>
                <a:spcPts val="0"/>
              </a:spcBef>
              <a:spcAft>
                <a:spcPts val="0"/>
              </a:spcAft>
              <a:buSzPts val="1400"/>
              <a:buChar char="●"/>
              <a:defRPr sz="1400"/>
            </a:lvl4pPr>
            <a:lvl5pPr marL="2286000" lvl="4" indent="-317500" algn="l">
              <a:lnSpc>
                <a:spcPct val="100000"/>
              </a:lnSpc>
              <a:spcBef>
                <a:spcPts val="0"/>
              </a:spcBef>
              <a:spcAft>
                <a:spcPts val="0"/>
              </a:spcAft>
              <a:buSzPts val="1400"/>
              <a:buChar char="○"/>
              <a:defRPr sz="1400"/>
            </a:lvl5pPr>
            <a:lvl6pPr marL="2743200" lvl="5" indent="-317500" algn="l">
              <a:lnSpc>
                <a:spcPct val="100000"/>
              </a:lnSpc>
              <a:spcBef>
                <a:spcPts val="0"/>
              </a:spcBef>
              <a:spcAft>
                <a:spcPts val="0"/>
              </a:spcAft>
              <a:buSzPts val="1400"/>
              <a:buChar char="■"/>
              <a:defRPr sz="1400"/>
            </a:lvl6pPr>
            <a:lvl7pPr marL="3200400" lvl="6" indent="-317500" algn="l">
              <a:lnSpc>
                <a:spcPct val="100000"/>
              </a:lnSpc>
              <a:spcBef>
                <a:spcPts val="0"/>
              </a:spcBef>
              <a:spcAft>
                <a:spcPts val="0"/>
              </a:spcAft>
              <a:buSzPts val="1400"/>
              <a:buChar char="●"/>
              <a:defRPr sz="1400"/>
            </a:lvl7pPr>
            <a:lvl8pPr marL="3657600" lvl="7" indent="-317500" algn="l">
              <a:lnSpc>
                <a:spcPct val="100000"/>
              </a:lnSpc>
              <a:spcBef>
                <a:spcPts val="0"/>
              </a:spcBef>
              <a:spcAft>
                <a:spcPts val="0"/>
              </a:spcAft>
              <a:buSzPts val="1400"/>
              <a:buChar char="○"/>
              <a:defRPr sz="1400"/>
            </a:lvl8pPr>
            <a:lvl9pPr marL="4114800" lvl="8" indent="-317500" algn="l">
              <a:lnSpc>
                <a:spcPct val="100000"/>
              </a:lnSpc>
              <a:spcBef>
                <a:spcPts val="0"/>
              </a:spcBef>
              <a:spcAft>
                <a:spcPts val="0"/>
              </a:spcAft>
              <a:buSzPts val="1400"/>
              <a:buChar char="■"/>
              <a:defRPr sz="1400"/>
            </a:lvl9pPr>
          </a:lstStyle>
          <a:p>
            <a:endParaRPr/>
          </a:p>
        </p:txBody>
      </p:sp>
      <p:sp>
        <p:nvSpPr>
          <p:cNvPr id="71" name="Google Shape;71;p10"/>
          <p:cNvSpPr txBox="1">
            <a:spLocks noGrp="1"/>
          </p:cNvSpPr>
          <p:nvPr>
            <p:ph type="body" idx="3"/>
          </p:nvPr>
        </p:nvSpPr>
        <p:spPr>
          <a:xfrm>
            <a:off x="5879107" y="1600200"/>
            <a:ext cx="2371200" cy="4967600"/>
          </a:xfrm>
          <a:prstGeom prst="rect">
            <a:avLst/>
          </a:prstGeom>
          <a:noFill/>
          <a:ln>
            <a:noFill/>
          </a:ln>
        </p:spPr>
        <p:txBody>
          <a:bodyPr spcFirstLastPara="1" wrap="square" lIns="91425" tIns="91425" rIns="91425" bIns="91425" anchor="t" anchorCtr="0">
            <a:noAutofit/>
          </a:bodyPr>
          <a:lstStyle>
            <a:lvl1pPr marL="457200" lvl="0" indent="-317500" algn="l">
              <a:lnSpc>
                <a:spcPct val="100000"/>
              </a:lnSpc>
              <a:spcBef>
                <a:spcPts val="600"/>
              </a:spcBef>
              <a:spcAft>
                <a:spcPts val="0"/>
              </a:spcAft>
              <a:buSzPts val="1400"/>
              <a:buChar char="▷"/>
              <a:defRPr sz="1400"/>
            </a:lvl1pPr>
            <a:lvl2pPr marL="914400" lvl="1" indent="-317500" algn="l">
              <a:lnSpc>
                <a:spcPct val="100000"/>
              </a:lnSpc>
              <a:spcBef>
                <a:spcPts val="0"/>
              </a:spcBef>
              <a:spcAft>
                <a:spcPts val="0"/>
              </a:spcAft>
              <a:buSzPts val="1400"/>
              <a:buChar char="○"/>
              <a:defRPr sz="1400"/>
            </a:lvl2pPr>
            <a:lvl3pPr marL="1371600" lvl="2" indent="-317500" algn="l">
              <a:lnSpc>
                <a:spcPct val="100000"/>
              </a:lnSpc>
              <a:spcBef>
                <a:spcPts val="0"/>
              </a:spcBef>
              <a:spcAft>
                <a:spcPts val="0"/>
              </a:spcAft>
              <a:buSzPts val="1400"/>
              <a:buChar char="■"/>
              <a:defRPr sz="1400"/>
            </a:lvl3pPr>
            <a:lvl4pPr marL="1828800" lvl="3" indent="-317500" algn="l">
              <a:lnSpc>
                <a:spcPct val="100000"/>
              </a:lnSpc>
              <a:spcBef>
                <a:spcPts val="0"/>
              </a:spcBef>
              <a:spcAft>
                <a:spcPts val="0"/>
              </a:spcAft>
              <a:buSzPts val="1400"/>
              <a:buChar char="●"/>
              <a:defRPr sz="1400"/>
            </a:lvl4pPr>
            <a:lvl5pPr marL="2286000" lvl="4" indent="-317500" algn="l">
              <a:lnSpc>
                <a:spcPct val="100000"/>
              </a:lnSpc>
              <a:spcBef>
                <a:spcPts val="0"/>
              </a:spcBef>
              <a:spcAft>
                <a:spcPts val="0"/>
              </a:spcAft>
              <a:buSzPts val="1400"/>
              <a:buChar char="○"/>
              <a:defRPr sz="1400"/>
            </a:lvl5pPr>
            <a:lvl6pPr marL="2743200" lvl="5" indent="-317500" algn="l">
              <a:lnSpc>
                <a:spcPct val="100000"/>
              </a:lnSpc>
              <a:spcBef>
                <a:spcPts val="0"/>
              </a:spcBef>
              <a:spcAft>
                <a:spcPts val="0"/>
              </a:spcAft>
              <a:buSzPts val="1400"/>
              <a:buChar char="■"/>
              <a:defRPr sz="1400"/>
            </a:lvl6pPr>
            <a:lvl7pPr marL="3200400" lvl="6" indent="-317500" algn="l">
              <a:lnSpc>
                <a:spcPct val="100000"/>
              </a:lnSpc>
              <a:spcBef>
                <a:spcPts val="0"/>
              </a:spcBef>
              <a:spcAft>
                <a:spcPts val="0"/>
              </a:spcAft>
              <a:buSzPts val="1400"/>
              <a:buChar char="●"/>
              <a:defRPr sz="1400"/>
            </a:lvl7pPr>
            <a:lvl8pPr marL="3657600" lvl="7" indent="-317500" algn="l">
              <a:lnSpc>
                <a:spcPct val="100000"/>
              </a:lnSpc>
              <a:spcBef>
                <a:spcPts val="0"/>
              </a:spcBef>
              <a:spcAft>
                <a:spcPts val="0"/>
              </a:spcAft>
              <a:buSzPts val="1400"/>
              <a:buChar char="○"/>
              <a:defRPr sz="1400"/>
            </a:lvl8pPr>
            <a:lvl9pPr marL="4114800" lvl="8" indent="-317500" algn="l">
              <a:lnSpc>
                <a:spcPct val="100000"/>
              </a:lnSpc>
              <a:spcBef>
                <a:spcPts val="0"/>
              </a:spcBef>
              <a:spcAft>
                <a:spcPts val="0"/>
              </a:spcAft>
              <a:buSzPts val="1400"/>
              <a:buChar char="■"/>
              <a:defRPr sz="1400"/>
            </a:lvl9pPr>
          </a:lstStyle>
          <a:p>
            <a:endParaRPr/>
          </a:p>
        </p:txBody>
      </p:sp>
      <p:sp>
        <p:nvSpPr>
          <p:cNvPr id="72" name="Google Shape;72;p10"/>
          <p:cNvSpPr/>
          <p:nvPr/>
        </p:nvSpPr>
        <p:spPr>
          <a:xfrm>
            <a:off x="7356366" y="6755100"/>
            <a:ext cx="893700" cy="102800"/>
          </a:xfrm>
          <a:prstGeom prst="rect">
            <a:avLst/>
          </a:prstGeom>
          <a:solidFill>
            <a:srgbClr val="FF9715"/>
          </a:solidFill>
          <a:ln>
            <a:noFill/>
          </a:ln>
        </p:spPr>
        <p:txBody>
          <a:bodyPr spcFirstLastPara="1" wrap="square" lIns="91425" tIns="91425" rIns="91425" bIns="91425" anchor="ctr" anchorCtr="0">
            <a:noAutofit/>
          </a:bodyPr>
          <a:lstStyle/>
          <a:p>
            <a:pPr>
              <a:buClr>
                <a:srgbClr val="000000"/>
              </a:buClr>
              <a:buSzPts val="1800"/>
              <a:buFont typeface="Arial"/>
              <a:buNone/>
            </a:pPr>
            <a:endParaRPr sz="1800" kern="0">
              <a:solidFill>
                <a:srgbClr val="000000"/>
              </a:solidFill>
              <a:ea typeface="Arial"/>
              <a:cs typeface="Arial"/>
              <a:sym typeface="Arial"/>
            </a:endParaRPr>
          </a:p>
        </p:txBody>
      </p:sp>
      <p:sp>
        <p:nvSpPr>
          <p:cNvPr id="73" name="Google Shape;73;p10"/>
          <p:cNvSpPr/>
          <p:nvPr/>
        </p:nvSpPr>
        <p:spPr>
          <a:xfrm>
            <a:off x="8250312" y="6755100"/>
            <a:ext cx="893700" cy="102800"/>
          </a:xfrm>
          <a:prstGeom prst="rect">
            <a:avLst/>
          </a:prstGeom>
          <a:solidFill>
            <a:srgbClr val="F20253"/>
          </a:solidFill>
          <a:ln>
            <a:noFill/>
          </a:ln>
        </p:spPr>
        <p:txBody>
          <a:bodyPr spcFirstLastPara="1" wrap="square" lIns="91425" tIns="91425" rIns="91425" bIns="91425" anchor="ctr" anchorCtr="0">
            <a:noAutofit/>
          </a:bodyPr>
          <a:lstStyle/>
          <a:p>
            <a:pPr>
              <a:buClr>
                <a:srgbClr val="000000"/>
              </a:buClr>
              <a:buSzPts val="1800"/>
              <a:buFont typeface="Arial"/>
              <a:buNone/>
            </a:pPr>
            <a:endParaRPr sz="1800" kern="0">
              <a:solidFill>
                <a:srgbClr val="000000"/>
              </a:solidFill>
              <a:ea typeface="Arial"/>
              <a:cs typeface="Arial"/>
              <a:sym typeface="Arial"/>
            </a:endParaRPr>
          </a:p>
        </p:txBody>
      </p:sp>
      <p:sp>
        <p:nvSpPr>
          <p:cNvPr id="74" name="Google Shape;74;p10"/>
          <p:cNvSpPr/>
          <p:nvPr/>
        </p:nvSpPr>
        <p:spPr>
          <a:xfrm>
            <a:off x="0" y="6755100"/>
            <a:ext cx="893700" cy="102800"/>
          </a:xfrm>
          <a:prstGeom prst="rect">
            <a:avLst/>
          </a:prstGeom>
          <a:solidFill>
            <a:srgbClr val="7ECEFD"/>
          </a:solidFill>
          <a:ln>
            <a:noFill/>
          </a:ln>
        </p:spPr>
        <p:txBody>
          <a:bodyPr spcFirstLastPara="1" wrap="square" lIns="91425" tIns="91425" rIns="91425" bIns="91425" anchor="ctr" anchorCtr="0">
            <a:noAutofit/>
          </a:bodyPr>
          <a:lstStyle/>
          <a:p>
            <a:pPr>
              <a:buClr>
                <a:srgbClr val="000000"/>
              </a:buClr>
              <a:buSzPts val="1800"/>
              <a:buFont typeface="Arial"/>
              <a:buNone/>
            </a:pPr>
            <a:endParaRPr sz="1800" kern="0">
              <a:solidFill>
                <a:srgbClr val="000000"/>
              </a:solidFill>
              <a:ea typeface="Arial"/>
              <a:cs typeface="Arial"/>
              <a:sym typeface="Arial"/>
            </a:endParaRPr>
          </a:p>
        </p:txBody>
      </p:sp>
      <p:sp>
        <p:nvSpPr>
          <p:cNvPr id="75" name="Google Shape;75;p10"/>
          <p:cNvSpPr/>
          <p:nvPr/>
        </p:nvSpPr>
        <p:spPr>
          <a:xfrm>
            <a:off x="893710" y="6755100"/>
            <a:ext cx="6462600" cy="102800"/>
          </a:xfrm>
          <a:prstGeom prst="rect">
            <a:avLst/>
          </a:prstGeom>
          <a:solidFill>
            <a:srgbClr val="2185C5"/>
          </a:solidFill>
          <a:ln>
            <a:noFill/>
          </a:ln>
        </p:spPr>
        <p:txBody>
          <a:bodyPr spcFirstLastPara="1" wrap="square" lIns="91425" tIns="91425" rIns="91425" bIns="91425" anchor="ctr" anchorCtr="0">
            <a:noAutofit/>
          </a:bodyPr>
          <a:lstStyle/>
          <a:p>
            <a:pPr>
              <a:buClr>
                <a:srgbClr val="000000"/>
              </a:buClr>
              <a:buSzPts val="1800"/>
              <a:buFont typeface="Arial"/>
              <a:buNone/>
            </a:pPr>
            <a:endParaRPr sz="1800" kern="0">
              <a:solidFill>
                <a:srgbClr val="000000"/>
              </a:solidFill>
              <a:ea typeface="Arial"/>
              <a:cs typeface="Arial"/>
              <a:sym typeface="Arial"/>
            </a:endParaRPr>
          </a:p>
        </p:txBody>
      </p:sp>
      <p:sp>
        <p:nvSpPr>
          <p:cNvPr id="76" name="Google Shape;76;p10"/>
          <p:cNvSpPr txBox="1">
            <a:spLocks noGrp="1"/>
          </p:cNvSpPr>
          <p:nvPr>
            <p:ph type="sldNum" idx="12"/>
          </p:nvPr>
        </p:nvSpPr>
        <p:spPr>
          <a:xfrm>
            <a:off x="8480575" y="6364177"/>
            <a:ext cx="548700" cy="418000"/>
          </a:xfrm>
          <a:prstGeom prst="rect">
            <a:avLst/>
          </a:prstGeom>
          <a:noFill/>
          <a:ln>
            <a:noFill/>
          </a:ln>
        </p:spPr>
        <p:txBody>
          <a:bodyPr spcFirstLastPara="1" wrap="square" lIns="91425" tIns="91425" rIns="91425" bIns="91425" anchor="t" anchorCtr="0">
            <a:noAutofit/>
          </a:bodyPr>
          <a:lstStyle>
            <a:lvl1pPr marL="0" lvl="0" indent="0" algn="r">
              <a:buClr>
                <a:srgbClr val="97ABBC"/>
              </a:buClr>
              <a:buSzPts val="1300"/>
              <a:buFont typeface="Lato"/>
              <a:buNone/>
              <a:defRPr sz="1300">
                <a:solidFill>
                  <a:srgbClr val="97ABBC"/>
                </a:solidFill>
                <a:latin typeface="Lato"/>
                <a:ea typeface="Lato"/>
                <a:cs typeface="Lato"/>
                <a:sym typeface="Lato"/>
              </a:defRPr>
            </a:lvl1pPr>
            <a:lvl2pPr marL="0" lvl="1" indent="0" algn="r">
              <a:buClr>
                <a:srgbClr val="97ABBC"/>
              </a:buClr>
              <a:buSzPts val="1300"/>
              <a:buFont typeface="Lato"/>
              <a:buNone/>
              <a:defRPr sz="1300">
                <a:solidFill>
                  <a:srgbClr val="97ABBC"/>
                </a:solidFill>
                <a:latin typeface="Lato"/>
                <a:ea typeface="Lato"/>
                <a:cs typeface="Lato"/>
                <a:sym typeface="Lato"/>
              </a:defRPr>
            </a:lvl2pPr>
            <a:lvl3pPr marL="0" lvl="2" indent="0" algn="r">
              <a:buClr>
                <a:srgbClr val="97ABBC"/>
              </a:buClr>
              <a:buSzPts val="1300"/>
              <a:buFont typeface="Lato"/>
              <a:buNone/>
              <a:defRPr sz="1300">
                <a:solidFill>
                  <a:srgbClr val="97ABBC"/>
                </a:solidFill>
                <a:latin typeface="Lato"/>
                <a:ea typeface="Lato"/>
                <a:cs typeface="Lato"/>
                <a:sym typeface="Lato"/>
              </a:defRPr>
            </a:lvl3pPr>
            <a:lvl4pPr marL="0" lvl="3" indent="0" algn="r">
              <a:buClr>
                <a:srgbClr val="97ABBC"/>
              </a:buClr>
              <a:buSzPts val="1300"/>
              <a:buFont typeface="Lato"/>
              <a:buNone/>
              <a:defRPr sz="1300">
                <a:solidFill>
                  <a:srgbClr val="97ABBC"/>
                </a:solidFill>
                <a:latin typeface="Lato"/>
                <a:ea typeface="Lato"/>
                <a:cs typeface="Lato"/>
                <a:sym typeface="Lato"/>
              </a:defRPr>
            </a:lvl4pPr>
            <a:lvl5pPr marL="0" lvl="4" indent="0" algn="r">
              <a:buClr>
                <a:srgbClr val="97ABBC"/>
              </a:buClr>
              <a:buSzPts val="1300"/>
              <a:buFont typeface="Lato"/>
              <a:buNone/>
              <a:defRPr sz="1300">
                <a:solidFill>
                  <a:srgbClr val="97ABBC"/>
                </a:solidFill>
                <a:latin typeface="Lato"/>
                <a:ea typeface="Lato"/>
                <a:cs typeface="Lato"/>
                <a:sym typeface="Lato"/>
              </a:defRPr>
            </a:lvl5pPr>
            <a:lvl6pPr marL="0" lvl="5" indent="0" algn="r">
              <a:buClr>
                <a:srgbClr val="97ABBC"/>
              </a:buClr>
              <a:buSzPts val="1300"/>
              <a:buFont typeface="Lato"/>
              <a:buNone/>
              <a:defRPr sz="1300">
                <a:solidFill>
                  <a:srgbClr val="97ABBC"/>
                </a:solidFill>
                <a:latin typeface="Lato"/>
                <a:ea typeface="Lato"/>
                <a:cs typeface="Lato"/>
                <a:sym typeface="Lato"/>
              </a:defRPr>
            </a:lvl6pPr>
            <a:lvl7pPr marL="0" lvl="6" indent="0" algn="r">
              <a:buClr>
                <a:srgbClr val="97ABBC"/>
              </a:buClr>
              <a:buSzPts val="1300"/>
              <a:buFont typeface="Lato"/>
              <a:buNone/>
              <a:defRPr sz="1300">
                <a:solidFill>
                  <a:srgbClr val="97ABBC"/>
                </a:solidFill>
                <a:latin typeface="Lato"/>
                <a:ea typeface="Lato"/>
                <a:cs typeface="Lato"/>
                <a:sym typeface="Lato"/>
              </a:defRPr>
            </a:lvl7pPr>
            <a:lvl8pPr marL="0" lvl="7" indent="0" algn="r">
              <a:buClr>
                <a:srgbClr val="97ABBC"/>
              </a:buClr>
              <a:buSzPts val="1300"/>
              <a:buFont typeface="Lato"/>
              <a:buNone/>
              <a:defRPr sz="1300">
                <a:solidFill>
                  <a:srgbClr val="97ABBC"/>
                </a:solidFill>
                <a:latin typeface="Lato"/>
                <a:ea typeface="Lato"/>
                <a:cs typeface="Lato"/>
                <a:sym typeface="Lato"/>
              </a:defRPr>
            </a:lvl8pPr>
            <a:lvl9pPr marL="0" lvl="8" indent="0" algn="r">
              <a:buClr>
                <a:srgbClr val="97ABBC"/>
              </a:buClr>
              <a:buSzPts val="1300"/>
              <a:buFont typeface="Lato"/>
              <a:buNone/>
              <a:defRPr sz="1300">
                <a:solidFill>
                  <a:srgbClr val="97ABBC"/>
                </a:solidFill>
                <a:latin typeface="Lato"/>
                <a:ea typeface="Lato"/>
                <a:cs typeface="Lato"/>
                <a:sym typeface="Lato"/>
              </a:defRPr>
            </a:lvl9pPr>
          </a:lstStyle>
          <a:p>
            <a:fld id="{00000000-1234-1234-1234-123412341234}" type="slidenum">
              <a:rPr lang="en"/>
              <a:pPr/>
              <a:t>‹#›</a:t>
            </a:fld>
            <a:endParaRPr/>
          </a:p>
        </p:txBody>
      </p:sp>
    </p:spTree>
    <p:extLst>
      <p:ext uri="{BB962C8B-B14F-4D97-AF65-F5344CB8AC3E}">
        <p14:creationId xmlns:p14="http://schemas.microsoft.com/office/powerpoint/2010/main" val="637721440"/>
      </p:ext>
    </p:extLst>
  </p:cSld>
  <p:clrMapOvr>
    <a:masterClrMapping/>
  </p:clrMapOvr>
</p:sldLayout>
</file>

<file path=ppt/slideLayouts/slideLayout136.xml><?xml version="1.0" encoding="utf-8"?>
<p:sldLayout xmlns:a="http://schemas.openxmlformats.org/drawingml/2006/main" xmlns:r="http://schemas.openxmlformats.org/officeDocument/2006/relationships" xmlns:p="http://schemas.openxmlformats.org/presentationml/2006/main" matchingName="Caption">
  <p:cSld name="Caption">
    <p:spTree>
      <p:nvGrpSpPr>
        <p:cNvPr id="1" name="Shape 77"/>
        <p:cNvGrpSpPr/>
        <p:nvPr/>
      </p:nvGrpSpPr>
      <p:grpSpPr>
        <a:xfrm>
          <a:off x="0" y="0"/>
          <a:ext cx="0" cy="0"/>
          <a:chOff x="0" y="0"/>
          <a:chExt cx="0" cy="0"/>
        </a:xfrm>
      </p:grpSpPr>
      <p:sp>
        <p:nvSpPr>
          <p:cNvPr id="78" name="Google Shape;78;p11"/>
          <p:cNvSpPr txBox="1">
            <a:spLocks noGrp="1"/>
          </p:cNvSpPr>
          <p:nvPr>
            <p:ph type="body" idx="1"/>
          </p:nvPr>
        </p:nvSpPr>
        <p:spPr>
          <a:xfrm>
            <a:off x="893700" y="6199951"/>
            <a:ext cx="6462600" cy="467600"/>
          </a:xfrm>
          <a:prstGeom prst="rect">
            <a:avLst/>
          </a:prstGeom>
          <a:noFill/>
          <a:ln>
            <a:noFill/>
          </a:ln>
        </p:spPr>
        <p:txBody>
          <a:bodyPr spcFirstLastPara="1" wrap="square" lIns="91425" tIns="91425" rIns="91425" bIns="91425" anchor="b" anchorCtr="0">
            <a:noAutofit/>
          </a:bodyPr>
          <a:lstStyle>
            <a:lvl1pPr marL="457200" lvl="0" indent="-228600" algn="l">
              <a:lnSpc>
                <a:spcPct val="100000"/>
              </a:lnSpc>
              <a:spcBef>
                <a:spcPts val="360"/>
              </a:spcBef>
              <a:spcAft>
                <a:spcPts val="0"/>
              </a:spcAft>
              <a:buClr>
                <a:srgbClr val="2185C5"/>
              </a:buClr>
              <a:buSzPts val="1400"/>
              <a:buNone/>
              <a:defRPr sz="1400">
                <a:solidFill>
                  <a:srgbClr val="2185C5"/>
                </a:solidFill>
              </a:defRPr>
            </a:lvl1pPr>
            <a:lvl2pPr marL="914400" lvl="1" indent="-381000" algn="l">
              <a:lnSpc>
                <a:spcPct val="100000"/>
              </a:lnSpc>
              <a:spcBef>
                <a:spcPts val="0"/>
              </a:spcBef>
              <a:spcAft>
                <a:spcPts val="0"/>
              </a:spcAft>
              <a:buSzPts val="2400"/>
              <a:buChar char="○"/>
              <a:defRPr/>
            </a:lvl2pPr>
            <a:lvl3pPr marL="1371600" lvl="2" indent="-381000" algn="l">
              <a:lnSpc>
                <a:spcPct val="100000"/>
              </a:lnSpc>
              <a:spcBef>
                <a:spcPts val="0"/>
              </a:spcBef>
              <a:spcAft>
                <a:spcPts val="0"/>
              </a:spcAft>
              <a:buSzPts val="24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342900" algn="l">
              <a:lnSpc>
                <a:spcPct val="100000"/>
              </a:lnSpc>
              <a:spcBef>
                <a:spcPts val="0"/>
              </a:spcBef>
              <a:spcAft>
                <a:spcPts val="0"/>
              </a:spcAft>
              <a:buSzPts val="1800"/>
              <a:buChar char="■"/>
              <a:defRPr/>
            </a:lvl6pPr>
            <a:lvl7pPr marL="3200400" lvl="6" indent="-342900" algn="l">
              <a:lnSpc>
                <a:spcPct val="100000"/>
              </a:lnSpc>
              <a:spcBef>
                <a:spcPts val="0"/>
              </a:spcBef>
              <a:spcAft>
                <a:spcPts val="0"/>
              </a:spcAft>
              <a:buSzPts val="1800"/>
              <a:buChar char="●"/>
              <a:defRPr/>
            </a:lvl7pPr>
            <a:lvl8pPr marL="3657600" lvl="7" indent="-342900" algn="l">
              <a:lnSpc>
                <a:spcPct val="100000"/>
              </a:lnSpc>
              <a:spcBef>
                <a:spcPts val="0"/>
              </a:spcBef>
              <a:spcAft>
                <a:spcPts val="0"/>
              </a:spcAft>
              <a:buSzPts val="1800"/>
              <a:buChar char="○"/>
              <a:defRPr/>
            </a:lvl8pPr>
            <a:lvl9pPr marL="4114800" lvl="8" indent="-342900" algn="l">
              <a:lnSpc>
                <a:spcPct val="100000"/>
              </a:lnSpc>
              <a:spcBef>
                <a:spcPts val="0"/>
              </a:spcBef>
              <a:spcAft>
                <a:spcPts val="0"/>
              </a:spcAft>
              <a:buSzPts val="1800"/>
              <a:buChar char="■"/>
              <a:defRPr/>
            </a:lvl9pPr>
          </a:lstStyle>
          <a:p>
            <a:endParaRPr/>
          </a:p>
        </p:txBody>
      </p:sp>
      <p:sp>
        <p:nvSpPr>
          <p:cNvPr id="79" name="Google Shape;79;p11"/>
          <p:cNvSpPr/>
          <p:nvPr/>
        </p:nvSpPr>
        <p:spPr>
          <a:xfrm>
            <a:off x="7356366" y="6755100"/>
            <a:ext cx="893700" cy="102800"/>
          </a:xfrm>
          <a:prstGeom prst="rect">
            <a:avLst/>
          </a:prstGeom>
          <a:solidFill>
            <a:srgbClr val="FF9715"/>
          </a:solidFill>
          <a:ln>
            <a:noFill/>
          </a:ln>
        </p:spPr>
        <p:txBody>
          <a:bodyPr spcFirstLastPara="1" wrap="square" lIns="91425" tIns="91425" rIns="91425" bIns="91425" anchor="ctr" anchorCtr="0">
            <a:noAutofit/>
          </a:bodyPr>
          <a:lstStyle/>
          <a:p>
            <a:pPr>
              <a:buClr>
                <a:srgbClr val="000000"/>
              </a:buClr>
              <a:buSzPts val="1800"/>
              <a:buFont typeface="Arial"/>
              <a:buNone/>
            </a:pPr>
            <a:endParaRPr sz="1800" kern="0">
              <a:solidFill>
                <a:srgbClr val="000000"/>
              </a:solidFill>
              <a:ea typeface="Arial"/>
              <a:cs typeface="Arial"/>
              <a:sym typeface="Arial"/>
            </a:endParaRPr>
          </a:p>
        </p:txBody>
      </p:sp>
      <p:sp>
        <p:nvSpPr>
          <p:cNvPr id="80" name="Google Shape;80;p11"/>
          <p:cNvSpPr/>
          <p:nvPr/>
        </p:nvSpPr>
        <p:spPr>
          <a:xfrm>
            <a:off x="8250312" y="6755100"/>
            <a:ext cx="893700" cy="102800"/>
          </a:xfrm>
          <a:prstGeom prst="rect">
            <a:avLst/>
          </a:prstGeom>
          <a:solidFill>
            <a:srgbClr val="F20253"/>
          </a:solidFill>
          <a:ln>
            <a:noFill/>
          </a:ln>
        </p:spPr>
        <p:txBody>
          <a:bodyPr spcFirstLastPara="1" wrap="square" lIns="91425" tIns="91425" rIns="91425" bIns="91425" anchor="ctr" anchorCtr="0">
            <a:noAutofit/>
          </a:bodyPr>
          <a:lstStyle/>
          <a:p>
            <a:pPr>
              <a:buClr>
                <a:srgbClr val="000000"/>
              </a:buClr>
              <a:buSzPts val="1800"/>
              <a:buFont typeface="Arial"/>
              <a:buNone/>
            </a:pPr>
            <a:endParaRPr sz="1800" kern="0">
              <a:solidFill>
                <a:srgbClr val="000000"/>
              </a:solidFill>
              <a:ea typeface="Arial"/>
              <a:cs typeface="Arial"/>
              <a:sym typeface="Arial"/>
            </a:endParaRPr>
          </a:p>
        </p:txBody>
      </p:sp>
      <p:sp>
        <p:nvSpPr>
          <p:cNvPr id="81" name="Google Shape;81;p11"/>
          <p:cNvSpPr/>
          <p:nvPr/>
        </p:nvSpPr>
        <p:spPr>
          <a:xfrm>
            <a:off x="0" y="6755100"/>
            <a:ext cx="893700" cy="102800"/>
          </a:xfrm>
          <a:prstGeom prst="rect">
            <a:avLst/>
          </a:prstGeom>
          <a:solidFill>
            <a:srgbClr val="7ECEFD"/>
          </a:solidFill>
          <a:ln>
            <a:noFill/>
          </a:ln>
        </p:spPr>
        <p:txBody>
          <a:bodyPr spcFirstLastPara="1" wrap="square" lIns="91425" tIns="91425" rIns="91425" bIns="91425" anchor="ctr" anchorCtr="0">
            <a:noAutofit/>
          </a:bodyPr>
          <a:lstStyle/>
          <a:p>
            <a:pPr>
              <a:buClr>
                <a:srgbClr val="000000"/>
              </a:buClr>
              <a:buSzPts val="1800"/>
              <a:buFont typeface="Arial"/>
              <a:buNone/>
            </a:pPr>
            <a:endParaRPr sz="1800" kern="0">
              <a:solidFill>
                <a:srgbClr val="000000"/>
              </a:solidFill>
              <a:ea typeface="Arial"/>
              <a:cs typeface="Arial"/>
              <a:sym typeface="Arial"/>
            </a:endParaRPr>
          </a:p>
        </p:txBody>
      </p:sp>
      <p:sp>
        <p:nvSpPr>
          <p:cNvPr id="82" name="Google Shape;82;p11"/>
          <p:cNvSpPr/>
          <p:nvPr/>
        </p:nvSpPr>
        <p:spPr>
          <a:xfrm>
            <a:off x="893710" y="6755100"/>
            <a:ext cx="6462600" cy="102800"/>
          </a:xfrm>
          <a:prstGeom prst="rect">
            <a:avLst/>
          </a:prstGeom>
          <a:solidFill>
            <a:srgbClr val="2185C5"/>
          </a:solidFill>
          <a:ln>
            <a:noFill/>
          </a:ln>
        </p:spPr>
        <p:txBody>
          <a:bodyPr spcFirstLastPara="1" wrap="square" lIns="91425" tIns="91425" rIns="91425" bIns="91425" anchor="ctr" anchorCtr="0">
            <a:noAutofit/>
          </a:bodyPr>
          <a:lstStyle/>
          <a:p>
            <a:pPr>
              <a:buClr>
                <a:srgbClr val="000000"/>
              </a:buClr>
              <a:buSzPts val="1800"/>
              <a:buFont typeface="Arial"/>
              <a:buNone/>
            </a:pPr>
            <a:endParaRPr sz="1800" kern="0">
              <a:solidFill>
                <a:srgbClr val="000000"/>
              </a:solidFill>
              <a:ea typeface="Arial"/>
              <a:cs typeface="Arial"/>
              <a:sym typeface="Arial"/>
            </a:endParaRPr>
          </a:p>
        </p:txBody>
      </p:sp>
      <p:sp>
        <p:nvSpPr>
          <p:cNvPr id="83" name="Google Shape;83;p11"/>
          <p:cNvSpPr txBox="1">
            <a:spLocks noGrp="1"/>
          </p:cNvSpPr>
          <p:nvPr>
            <p:ph type="sldNum" idx="12"/>
          </p:nvPr>
        </p:nvSpPr>
        <p:spPr>
          <a:xfrm>
            <a:off x="8480575" y="6364177"/>
            <a:ext cx="548700" cy="418000"/>
          </a:xfrm>
          <a:prstGeom prst="rect">
            <a:avLst/>
          </a:prstGeom>
          <a:noFill/>
          <a:ln>
            <a:noFill/>
          </a:ln>
        </p:spPr>
        <p:txBody>
          <a:bodyPr spcFirstLastPara="1" wrap="square" lIns="91425" tIns="91425" rIns="91425" bIns="91425" anchor="t" anchorCtr="0">
            <a:noAutofit/>
          </a:bodyPr>
          <a:lstStyle>
            <a:lvl1pPr marL="0" lvl="0" indent="0" algn="r">
              <a:buClr>
                <a:srgbClr val="2185C5"/>
              </a:buClr>
              <a:buSzPts val="1300"/>
              <a:buFont typeface="Lato"/>
              <a:buNone/>
              <a:defRPr sz="1300">
                <a:solidFill>
                  <a:srgbClr val="2185C5"/>
                </a:solidFill>
                <a:latin typeface="Lato"/>
                <a:ea typeface="Lato"/>
                <a:cs typeface="Lato"/>
                <a:sym typeface="Lato"/>
              </a:defRPr>
            </a:lvl1pPr>
            <a:lvl2pPr marL="0" lvl="1" indent="0" algn="r">
              <a:buClr>
                <a:srgbClr val="2185C5"/>
              </a:buClr>
              <a:buSzPts val="1300"/>
              <a:buFont typeface="Lato"/>
              <a:buNone/>
              <a:defRPr sz="1300">
                <a:solidFill>
                  <a:srgbClr val="2185C5"/>
                </a:solidFill>
                <a:latin typeface="Lato"/>
                <a:ea typeface="Lato"/>
                <a:cs typeface="Lato"/>
                <a:sym typeface="Lato"/>
              </a:defRPr>
            </a:lvl2pPr>
            <a:lvl3pPr marL="0" lvl="2" indent="0" algn="r">
              <a:buClr>
                <a:srgbClr val="2185C5"/>
              </a:buClr>
              <a:buSzPts val="1300"/>
              <a:buFont typeface="Lato"/>
              <a:buNone/>
              <a:defRPr sz="1300">
                <a:solidFill>
                  <a:srgbClr val="2185C5"/>
                </a:solidFill>
                <a:latin typeface="Lato"/>
                <a:ea typeface="Lato"/>
                <a:cs typeface="Lato"/>
                <a:sym typeface="Lato"/>
              </a:defRPr>
            </a:lvl3pPr>
            <a:lvl4pPr marL="0" lvl="3" indent="0" algn="r">
              <a:buClr>
                <a:srgbClr val="2185C5"/>
              </a:buClr>
              <a:buSzPts val="1300"/>
              <a:buFont typeface="Lato"/>
              <a:buNone/>
              <a:defRPr sz="1300">
                <a:solidFill>
                  <a:srgbClr val="2185C5"/>
                </a:solidFill>
                <a:latin typeface="Lato"/>
                <a:ea typeface="Lato"/>
                <a:cs typeface="Lato"/>
                <a:sym typeface="Lato"/>
              </a:defRPr>
            </a:lvl4pPr>
            <a:lvl5pPr marL="0" lvl="4" indent="0" algn="r">
              <a:buClr>
                <a:srgbClr val="2185C5"/>
              </a:buClr>
              <a:buSzPts val="1300"/>
              <a:buFont typeface="Lato"/>
              <a:buNone/>
              <a:defRPr sz="1300">
                <a:solidFill>
                  <a:srgbClr val="2185C5"/>
                </a:solidFill>
                <a:latin typeface="Lato"/>
                <a:ea typeface="Lato"/>
                <a:cs typeface="Lato"/>
                <a:sym typeface="Lato"/>
              </a:defRPr>
            </a:lvl5pPr>
            <a:lvl6pPr marL="0" lvl="5" indent="0" algn="r">
              <a:buClr>
                <a:srgbClr val="2185C5"/>
              </a:buClr>
              <a:buSzPts val="1300"/>
              <a:buFont typeface="Lato"/>
              <a:buNone/>
              <a:defRPr sz="1300">
                <a:solidFill>
                  <a:srgbClr val="2185C5"/>
                </a:solidFill>
                <a:latin typeface="Lato"/>
                <a:ea typeface="Lato"/>
                <a:cs typeface="Lato"/>
                <a:sym typeface="Lato"/>
              </a:defRPr>
            </a:lvl6pPr>
            <a:lvl7pPr marL="0" lvl="6" indent="0" algn="r">
              <a:buClr>
                <a:srgbClr val="2185C5"/>
              </a:buClr>
              <a:buSzPts val="1300"/>
              <a:buFont typeface="Lato"/>
              <a:buNone/>
              <a:defRPr sz="1300">
                <a:solidFill>
                  <a:srgbClr val="2185C5"/>
                </a:solidFill>
                <a:latin typeface="Lato"/>
                <a:ea typeface="Lato"/>
                <a:cs typeface="Lato"/>
                <a:sym typeface="Lato"/>
              </a:defRPr>
            </a:lvl7pPr>
            <a:lvl8pPr marL="0" lvl="7" indent="0" algn="r">
              <a:buClr>
                <a:srgbClr val="2185C5"/>
              </a:buClr>
              <a:buSzPts val="1300"/>
              <a:buFont typeface="Lato"/>
              <a:buNone/>
              <a:defRPr sz="1300">
                <a:solidFill>
                  <a:srgbClr val="2185C5"/>
                </a:solidFill>
                <a:latin typeface="Lato"/>
                <a:ea typeface="Lato"/>
                <a:cs typeface="Lato"/>
                <a:sym typeface="Lato"/>
              </a:defRPr>
            </a:lvl8pPr>
            <a:lvl9pPr marL="0" lvl="8" indent="0" algn="r">
              <a:buClr>
                <a:srgbClr val="2185C5"/>
              </a:buClr>
              <a:buSzPts val="1300"/>
              <a:buFont typeface="Lato"/>
              <a:buNone/>
              <a:defRPr sz="1300">
                <a:solidFill>
                  <a:srgbClr val="2185C5"/>
                </a:solidFill>
                <a:latin typeface="Lato"/>
                <a:ea typeface="Lato"/>
                <a:cs typeface="Lato"/>
                <a:sym typeface="Lato"/>
              </a:defRPr>
            </a:lvl9pPr>
          </a:lstStyle>
          <a:p>
            <a:fld id="{00000000-1234-1234-1234-123412341234}" type="slidenum">
              <a:rPr lang="en"/>
              <a:pPr/>
              <a:t>‹#›</a:t>
            </a:fld>
            <a:endParaRPr/>
          </a:p>
        </p:txBody>
      </p:sp>
    </p:spTree>
    <p:extLst>
      <p:ext uri="{BB962C8B-B14F-4D97-AF65-F5344CB8AC3E}">
        <p14:creationId xmlns:p14="http://schemas.microsoft.com/office/powerpoint/2010/main" val="3374523825"/>
      </p:ext>
    </p:extLst>
  </p:cSld>
  <p:clrMapOvr>
    <a:masterClrMapping/>
  </p:clrMapOvr>
</p:sldLayout>
</file>

<file path=ppt/slideLayouts/slideLayout137.xml><?xml version="1.0" encoding="utf-8"?>
<p:sldLayout xmlns:a="http://schemas.openxmlformats.org/drawingml/2006/main" xmlns:r="http://schemas.openxmlformats.org/officeDocument/2006/relationships" xmlns:p="http://schemas.openxmlformats.org/presentationml/2006/main" matchingName="Blank color background">
  <p:cSld name="Blank color background">
    <p:bg>
      <p:bgPr>
        <a:solidFill>
          <a:srgbClr val="2185C5"/>
        </a:solidFill>
        <a:effectLst/>
      </p:bgPr>
    </p:bg>
    <p:spTree>
      <p:nvGrpSpPr>
        <p:cNvPr id="1" name="Shape 84"/>
        <p:cNvGrpSpPr/>
        <p:nvPr/>
      </p:nvGrpSpPr>
      <p:grpSpPr>
        <a:xfrm>
          <a:off x="0" y="0"/>
          <a:ext cx="0" cy="0"/>
          <a:chOff x="0" y="0"/>
          <a:chExt cx="0" cy="0"/>
        </a:xfrm>
      </p:grpSpPr>
      <p:sp>
        <p:nvSpPr>
          <p:cNvPr id="85" name="Google Shape;85;p12"/>
          <p:cNvSpPr/>
          <p:nvPr/>
        </p:nvSpPr>
        <p:spPr>
          <a:xfrm>
            <a:off x="7356366" y="6755100"/>
            <a:ext cx="893700" cy="102800"/>
          </a:xfrm>
          <a:prstGeom prst="rect">
            <a:avLst/>
          </a:prstGeom>
          <a:solidFill>
            <a:srgbClr val="7FCA9D"/>
          </a:solidFill>
          <a:ln>
            <a:noFill/>
          </a:ln>
        </p:spPr>
        <p:txBody>
          <a:bodyPr spcFirstLastPara="1" wrap="square" lIns="91425" tIns="91425" rIns="91425" bIns="91425" anchor="ctr" anchorCtr="0">
            <a:noAutofit/>
          </a:bodyPr>
          <a:lstStyle/>
          <a:p>
            <a:pPr>
              <a:buClr>
                <a:srgbClr val="000000"/>
              </a:buClr>
              <a:buSzPts val="1800"/>
              <a:buFont typeface="Arial"/>
              <a:buNone/>
            </a:pPr>
            <a:endParaRPr sz="1800" kern="0">
              <a:solidFill>
                <a:srgbClr val="000000"/>
              </a:solidFill>
              <a:ea typeface="Arial"/>
              <a:cs typeface="Arial"/>
              <a:sym typeface="Arial"/>
            </a:endParaRPr>
          </a:p>
        </p:txBody>
      </p:sp>
      <p:sp>
        <p:nvSpPr>
          <p:cNvPr id="86" name="Google Shape;86;p12"/>
          <p:cNvSpPr/>
          <p:nvPr/>
        </p:nvSpPr>
        <p:spPr>
          <a:xfrm>
            <a:off x="8250312" y="6755100"/>
            <a:ext cx="893700" cy="102800"/>
          </a:xfrm>
          <a:prstGeom prst="rect">
            <a:avLst/>
          </a:prstGeom>
          <a:solidFill>
            <a:srgbClr val="BC158A"/>
          </a:solidFill>
          <a:ln>
            <a:noFill/>
          </a:ln>
        </p:spPr>
        <p:txBody>
          <a:bodyPr spcFirstLastPara="1" wrap="square" lIns="91425" tIns="91425" rIns="91425" bIns="91425" anchor="ctr" anchorCtr="0">
            <a:noAutofit/>
          </a:bodyPr>
          <a:lstStyle/>
          <a:p>
            <a:pPr>
              <a:buClr>
                <a:srgbClr val="000000"/>
              </a:buClr>
              <a:buSzPts val="1800"/>
              <a:buFont typeface="Arial"/>
              <a:buNone/>
            </a:pPr>
            <a:endParaRPr sz="1800" kern="0">
              <a:solidFill>
                <a:srgbClr val="000000"/>
              </a:solidFill>
              <a:ea typeface="Arial"/>
              <a:cs typeface="Arial"/>
              <a:sym typeface="Arial"/>
            </a:endParaRPr>
          </a:p>
        </p:txBody>
      </p:sp>
      <p:sp>
        <p:nvSpPr>
          <p:cNvPr id="87" name="Google Shape;87;p12"/>
          <p:cNvSpPr/>
          <p:nvPr/>
        </p:nvSpPr>
        <p:spPr>
          <a:xfrm>
            <a:off x="0" y="6755100"/>
            <a:ext cx="893700" cy="102800"/>
          </a:xfrm>
          <a:prstGeom prst="rect">
            <a:avLst/>
          </a:prstGeom>
          <a:solidFill>
            <a:srgbClr val="FFFFFF"/>
          </a:solidFill>
          <a:ln>
            <a:noFill/>
          </a:ln>
        </p:spPr>
        <p:txBody>
          <a:bodyPr spcFirstLastPara="1" wrap="square" lIns="91425" tIns="91425" rIns="91425" bIns="91425" anchor="ctr" anchorCtr="0">
            <a:noAutofit/>
          </a:bodyPr>
          <a:lstStyle/>
          <a:p>
            <a:pPr>
              <a:buClr>
                <a:srgbClr val="000000"/>
              </a:buClr>
              <a:buSzPts val="1800"/>
              <a:buFont typeface="Arial"/>
              <a:buNone/>
            </a:pPr>
            <a:endParaRPr sz="1800" kern="0">
              <a:solidFill>
                <a:srgbClr val="000000"/>
              </a:solidFill>
              <a:ea typeface="Arial"/>
              <a:cs typeface="Arial"/>
              <a:sym typeface="Arial"/>
            </a:endParaRPr>
          </a:p>
        </p:txBody>
      </p:sp>
      <p:sp>
        <p:nvSpPr>
          <p:cNvPr id="88" name="Google Shape;88;p12"/>
          <p:cNvSpPr/>
          <p:nvPr/>
        </p:nvSpPr>
        <p:spPr>
          <a:xfrm>
            <a:off x="893710" y="6755100"/>
            <a:ext cx="6462600" cy="102800"/>
          </a:xfrm>
          <a:prstGeom prst="rect">
            <a:avLst/>
          </a:prstGeom>
          <a:solidFill>
            <a:srgbClr val="7ECEFD"/>
          </a:solidFill>
          <a:ln>
            <a:noFill/>
          </a:ln>
        </p:spPr>
        <p:txBody>
          <a:bodyPr spcFirstLastPara="1" wrap="square" lIns="91425" tIns="91425" rIns="91425" bIns="91425" anchor="ctr" anchorCtr="0">
            <a:noAutofit/>
          </a:bodyPr>
          <a:lstStyle/>
          <a:p>
            <a:pPr>
              <a:buClr>
                <a:srgbClr val="000000"/>
              </a:buClr>
              <a:buSzPts val="1800"/>
              <a:buFont typeface="Arial"/>
              <a:buNone/>
            </a:pPr>
            <a:endParaRPr sz="1800" kern="0">
              <a:solidFill>
                <a:srgbClr val="000000"/>
              </a:solidFill>
              <a:ea typeface="Arial"/>
              <a:cs typeface="Arial"/>
              <a:sym typeface="Arial"/>
            </a:endParaRPr>
          </a:p>
        </p:txBody>
      </p:sp>
      <p:sp>
        <p:nvSpPr>
          <p:cNvPr id="89" name="Google Shape;89;p12"/>
          <p:cNvSpPr txBox="1">
            <a:spLocks noGrp="1"/>
          </p:cNvSpPr>
          <p:nvPr>
            <p:ph type="sldNum" idx="12"/>
          </p:nvPr>
        </p:nvSpPr>
        <p:spPr>
          <a:xfrm>
            <a:off x="8480575" y="6364177"/>
            <a:ext cx="548700" cy="418000"/>
          </a:xfrm>
          <a:prstGeom prst="rect">
            <a:avLst/>
          </a:prstGeom>
          <a:noFill/>
          <a:ln>
            <a:noFill/>
          </a:ln>
        </p:spPr>
        <p:txBody>
          <a:bodyPr spcFirstLastPara="1" wrap="square" lIns="91425" tIns="91425" rIns="91425" bIns="91425" anchor="t" anchorCtr="0">
            <a:noAutofit/>
          </a:bodyPr>
          <a:lstStyle>
            <a:lvl1pPr marL="0" lvl="0" indent="0" algn="r">
              <a:buClr>
                <a:srgbClr val="FFFFFF"/>
              </a:buClr>
              <a:buSzPts val="1300"/>
              <a:buFont typeface="Lato"/>
              <a:buNone/>
              <a:defRPr sz="1300">
                <a:solidFill>
                  <a:srgbClr val="FFFFFF"/>
                </a:solidFill>
                <a:latin typeface="Lato"/>
                <a:ea typeface="Lato"/>
                <a:cs typeface="Lato"/>
                <a:sym typeface="Lato"/>
              </a:defRPr>
            </a:lvl1pPr>
            <a:lvl2pPr marL="0" lvl="1" indent="0" algn="r">
              <a:buClr>
                <a:srgbClr val="FFFFFF"/>
              </a:buClr>
              <a:buSzPts val="1300"/>
              <a:buFont typeface="Lato"/>
              <a:buNone/>
              <a:defRPr sz="1300">
                <a:solidFill>
                  <a:srgbClr val="FFFFFF"/>
                </a:solidFill>
                <a:latin typeface="Lato"/>
                <a:ea typeface="Lato"/>
                <a:cs typeface="Lato"/>
                <a:sym typeface="Lato"/>
              </a:defRPr>
            </a:lvl2pPr>
            <a:lvl3pPr marL="0" lvl="2" indent="0" algn="r">
              <a:buClr>
                <a:srgbClr val="FFFFFF"/>
              </a:buClr>
              <a:buSzPts val="1300"/>
              <a:buFont typeface="Lato"/>
              <a:buNone/>
              <a:defRPr sz="1300">
                <a:solidFill>
                  <a:srgbClr val="FFFFFF"/>
                </a:solidFill>
                <a:latin typeface="Lato"/>
                <a:ea typeface="Lato"/>
                <a:cs typeface="Lato"/>
                <a:sym typeface="Lato"/>
              </a:defRPr>
            </a:lvl3pPr>
            <a:lvl4pPr marL="0" lvl="3" indent="0" algn="r">
              <a:buClr>
                <a:srgbClr val="FFFFFF"/>
              </a:buClr>
              <a:buSzPts val="1300"/>
              <a:buFont typeface="Lato"/>
              <a:buNone/>
              <a:defRPr sz="1300">
                <a:solidFill>
                  <a:srgbClr val="FFFFFF"/>
                </a:solidFill>
                <a:latin typeface="Lato"/>
                <a:ea typeface="Lato"/>
                <a:cs typeface="Lato"/>
                <a:sym typeface="Lato"/>
              </a:defRPr>
            </a:lvl4pPr>
            <a:lvl5pPr marL="0" lvl="4" indent="0" algn="r">
              <a:buClr>
                <a:srgbClr val="FFFFFF"/>
              </a:buClr>
              <a:buSzPts val="1300"/>
              <a:buFont typeface="Lato"/>
              <a:buNone/>
              <a:defRPr sz="1300">
                <a:solidFill>
                  <a:srgbClr val="FFFFFF"/>
                </a:solidFill>
                <a:latin typeface="Lato"/>
                <a:ea typeface="Lato"/>
                <a:cs typeface="Lato"/>
                <a:sym typeface="Lato"/>
              </a:defRPr>
            </a:lvl5pPr>
            <a:lvl6pPr marL="0" lvl="5" indent="0" algn="r">
              <a:buClr>
                <a:srgbClr val="FFFFFF"/>
              </a:buClr>
              <a:buSzPts val="1300"/>
              <a:buFont typeface="Lato"/>
              <a:buNone/>
              <a:defRPr sz="1300">
                <a:solidFill>
                  <a:srgbClr val="FFFFFF"/>
                </a:solidFill>
                <a:latin typeface="Lato"/>
                <a:ea typeface="Lato"/>
                <a:cs typeface="Lato"/>
                <a:sym typeface="Lato"/>
              </a:defRPr>
            </a:lvl6pPr>
            <a:lvl7pPr marL="0" lvl="6" indent="0" algn="r">
              <a:buClr>
                <a:srgbClr val="FFFFFF"/>
              </a:buClr>
              <a:buSzPts val="1300"/>
              <a:buFont typeface="Lato"/>
              <a:buNone/>
              <a:defRPr sz="1300">
                <a:solidFill>
                  <a:srgbClr val="FFFFFF"/>
                </a:solidFill>
                <a:latin typeface="Lato"/>
                <a:ea typeface="Lato"/>
                <a:cs typeface="Lato"/>
                <a:sym typeface="Lato"/>
              </a:defRPr>
            </a:lvl7pPr>
            <a:lvl8pPr marL="0" lvl="7" indent="0" algn="r">
              <a:buClr>
                <a:srgbClr val="FFFFFF"/>
              </a:buClr>
              <a:buSzPts val="1300"/>
              <a:buFont typeface="Lato"/>
              <a:buNone/>
              <a:defRPr sz="1300">
                <a:solidFill>
                  <a:srgbClr val="FFFFFF"/>
                </a:solidFill>
                <a:latin typeface="Lato"/>
                <a:ea typeface="Lato"/>
                <a:cs typeface="Lato"/>
                <a:sym typeface="Lato"/>
              </a:defRPr>
            </a:lvl8pPr>
            <a:lvl9pPr marL="0" lvl="8" indent="0" algn="r">
              <a:buClr>
                <a:srgbClr val="FFFFFF"/>
              </a:buClr>
              <a:buSzPts val="1300"/>
              <a:buFont typeface="Lato"/>
              <a:buNone/>
              <a:defRPr sz="1300">
                <a:solidFill>
                  <a:srgbClr val="FFFFFF"/>
                </a:solidFill>
                <a:latin typeface="Lato"/>
                <a:ea typeface="Lato"/>
                <a:cs typeface="Lato"/>
                <a:sym typeface="Lato"/>
              </a:defRPr>
            </a:lvl9pPr>
          </a:lstStyle>
          <a:p>
            <a:fld id="{00000000-1234-1234-1234-123412341234}" type="slidenum">
              <a:rPr lang="en"/>
              <a:pPr/>
              <a:t>‹#›</a:t>
            </a:fld>
            <a:endParaRPr/>
          </a:p>
        </p:txBody>
      </p:sp>
    </p:spTree>
    <p:extLst>
      <p:ext uri="{BB962C8B-B14F-4D97-AF65-F5344CB8AC3E}">
        <p14:creationId xmlns:p14="http://schemas.microsoft.com/office/powerpoint/2010/main" val="4002092317"/>
      </p:ext>
    </p:extLst>
  </p:cSld>
  <p:clrMapOvr>
    <a:masterClrMapping/>
  </p:clrMapOvr>
</p:sldLayout>
</file>

<file path=ppt/slideLayouts/slideLayout138.xml><?xml version="1.0" encoding="utf-8"?>
<p:sldLayout xmlns:a="http://schemas.openxmlformats.org/drawingml/2006/main" xmlns:r="http://schemas.openxmlformats.org/officeDocument/2006/relationships" xmlns:p="http://schemas.openxmlformats.org/presentationml/2006/main" showMasterSp="0" matchingName="Title Slide">
  <p:cSld name="Title Slide">
    <p:spTree>
      <p:nvGrpSpPr>
        <p:cNvPr id="1" name="Shape 90"/>
        <p:cNvGrpSpPr/>
        <p:nvPr/>
      </p:nvGrpSpPr>
      <p:grpSpPr>
        <a:xfrm>
          <a:off x="0" y="0"/>
          <a:ext cx="0" cy="0"/>
          <a:chOff x="0" y="0"/>
          <a:chExt cx="0" cy="0"/>
        </a:xfrm>
      </p:grpSpPr>
      <p:sp>
        <p:nvSpPr>
          <p:cNvPr id="91" name="Google Shape;91;p13"/>
          <p:cNvSpPr txBox="1">
            <a:spLocks noGrp="1"/>
          </p:cNvSpPr>
          <p:nvPr>
            <p:ph type="ctrTitle"/>
          </p:nvPr>
        </p:nvSpPr>
        <p:spPr>
          <a:xfrm>
            <a:off x="685800" y="1268413"/>
            <a:ext cx="7772400" cy="1371600"/>
          </a:xfrm>
          <a:prstGeom prst="rect">
            <a:avLst/>
          </a:prstGeom>
          <a:noFill/>
          <a:ln>
            <a:noFill/>
          </a:ln>
        </p:spPr>
        <p:txBody>
          <a:bodyPr spcFirstLastPara="1" wrap="square" lIns="91425" tIns="91425" rIns="91425" bIns="91425" anchor="b" anchorCtr="0">
            <a:noAutofit/>
          </a:bodyPr>
          <a:lstStyle>
            <a:lvl1pPr lvl="0" algn="l">
              <a:lnSpc>
                <a:spcPct val="100000"/>
              </a:lnSpc>
              <a:spcBef>
                <a:spcPts val="0"/>
              </a:spcBef>
              <a:spcAft>
                <a:spcPts val="0"/>
              </a:spcAft>
              <a:buSzPts val="3600"/>
              <a:buNone/>
              <a:defRPr sz="4800">
                <a:solidFill>
                  <a:srgbClr val="660066"/>
                </a:solidFill>
              </a:defRPr>
            </a:lvl1pPr>
            <a:lvl2pPr lvl="1" algn="l">
              <a:lnSpc>
                <a:spcPct val="100000"/>
              </a:lnSpc>
              <a:spcBef>
                <a:spcPts val="0"/>
              </a:spcBef>
              <a:spcAft>
                <a:spcPts val="0"/>
              </a:spcAft>
              <a:buSzPts val="3600"/>
              <a:buNone/>
              <a:defRPr/>
            </a:lvl2pPr>
            <a:lvl3pPr lvl="2" algn="l">
              <a:lnSpc>
                <a:spcPct val="100000"/>
              </a:lnSpc>
              <a:spcBef>
                <a:spcPts val="0"/>
              </a:spcBef>
              <a:spcAft>
                <a:spcPts val="0"/>
              </a:spcAft>
              <a:buSzPts val="3600"/>
              <a:buNone/>
              <a:defRPr/>
            </a:lvl3pPr>
            <a:lvl4pPr lvl="3" algn="l">
              <a:lnSpc>
                <a:spcPct val="100000"/>
              </a:lnSpc>
              <a:spcBef>
                <a:spcPts val="0"/>
              </a:spcBef>
              <a:spcAft>
                <a:spcPts val="0"/>
              </a:spcAft>
              <a:buSzPts val="3600"/>
              <a:buNone/>
              <a:defRPr/>
            </a:lvl4pPr>
            <a:lvl5pPr lvl="4" algn="l">
              <a:lnSpc>
                <a:spcPct val="100000"/>
              </a:lnSpc>
              <a:spcBef>
                <a:spcPts val="0"/>
              </a:spcBef>
              <a:spcAft>
                <a:spcPts val="0"/>
              </a:spcAft>
              <a:buSzPts val="3600"/>
              <a:buNone/>
              <a:defRPr/>
            </a:lvl5pPr>
            <a:lvl6pPr lvl="5" algn="l">
              <a:lnSpc>
                <a:spcPct val="100000"/>
              </a:lnSpc>
              <a:spcBef>
                <a:spcPts val="0"/>
              </a:spcBef>
              <a:spcAft>
                <a:spcPts val="0"/>
              </a:spcAft>
              <a:buSzPts val="3600"/>
              <a:buNone/>
              <a:defRPr/>
            </a:lvl6pPr>
            <a:lvl7pPr lvl="6" algn="l">
              <a:lnSpc>
                <a:spcPct val="100000"/>
              </a:lnSpc>
              <a:spcBef>
                <a:spcPts val="0"/>
              </a:spcBef>
              <a:spcAft>
                <a:spcPts val="0"/>
              </a:spcAft>
              <a:buSzPts val="3600"/>
              <a:buNone/>
              <a:defRPr/>
            </a:lvl7pPr>
            <a:lvl8pPr lvl="7" algn="l">
              <a:lnSpc>
                <a:spcPct val="100000"/>
              </a:lnSpc>
              <a:spcBef>
                <a:spcPts val="0"/>
              </a:spcBef>
              <a:spcAft>
                <a:spcPts val="0"/>
              </a:spcAft>
              <a:buSzPts val="3600"/>
              <a:buNone/>
              <a:defRPr/>
            </a:lvl8pPr>
            <a:lvl9pPr lvl="8" algn="l">
              <a:lnSpc>
                <a:spcPct val="100000"/>
              </a:lnSpc>
              <a:spcBef>
                <a:spcPts val="0"/>
              </a:spcBef>
              <a:spcAft>
                <a:spcPts val="0"/>
              </a:spcAft>
              <a:buSzPts val="3600"/>
              <a:buNone/>
              <a:defRPr/>
            </a:lvl9pPr>
          </a:lstStyle>
          <a:p>
            <a:endParaRPr/>
          </a:p>
        </p:txBody>
      </p:sp>
      <p:sp>
        <p:nvSpPr>
          <p:cNvPr id="92" name="Google Shape;92;p13"/>
          <p:cNvSpPr txBox="1">
            <a:spLocks noGrp="1"/>
          </p:cNvSpPr>
          <p:nvPr>
            <p:ph type="subTitle" idx="1"/>
          </p:nvPr>
        </p:nvSpPr>
        <p:spPr>
          <a:xfrm>
            <a:off x="1447800" y="3429000"/>
            <a:ext cx="7010400" cy="1600400"/>
          </a:xfrm>
          <a:prstGeom prst="rect">
            <a:avLst/>
          </a:prstGeom>
          <a:noFill/>
          <a:ln>
            <a:noFill/>
          </a:ln>
        </p:spPr>
        <p:txBody>
          <a:bodyPr spcFirstLastPara="1" wrap="square" lIns="91425" tIns="91425" rIns="91425" bIns="91425" anchor="t" anchorCtr="0">
            <a:noAutofit/>
          </a:bodyPr>
          <a:lstStyle>
            <a:lvl1pPr lvl="0" algn="l">
              <a:lnSpc>
                <a:spcPct val="100000"/>
              </a:lnSpc>
              <a:spcBef>
                <a:spcPts val="600"/>
              </a:spcBef>
              <a:spcAft>
                <a:spcPts val="0"/>
              </a:spcAft>
              <a:buSzPts val="3000"/>
              <a:buFont typeface="Lato"/>
              <a:buNone/>
              <a:defRPr sz="2800"/>
            </a:lvl1pPr>
            <a:lvl2pPr lvl="1" algn="l">
              <a:lnSpc>
                <a:spcPct val="100000"/>
              </a:lnSpc>
              <a:spcBef>
                <a:spcPts val="0"/>
              </a:spcBef>
              <a:spcAft>
                <a:spcPts val="0"/>
              </a:spcAft>
              <a:buSzPts val="2400"/>
              <a:buChar char="○"/>
              <a:defRPr/>
            </a:lvl2pPr>
            <a:lvl3pPr lvl="2" algn="l">
              <a:lnSpc>
                <a:spcPct val="100000"/>
              </a:lnSpc>
              <a:spcBef>
                <a:spcPts val="0"/>
              </a:spcBef>
              <a:spcAft>
                <a:spcPts val="0"/>
              </a:spcAft>
              <a:buSzPts val="2400"/>
              <a:buChar char="■"/>
              <a:defRPr/>
            </a:lvl3pPr>
            <a:lvl4pPr lvl="3" algn="l">
              <a:lnSpc>
                <a:spcPct val="100000"/>
              </a:lnSpc>
              <a:spcBef>
                <a:spcPts val="0"/>
              </a:spcBef>
              <a:spcAft>
                <a:spcPts val="0"/>
              </a:spcAft>
              <a:buSzPts val="1800"/>
              <a:buChar char="●"/>
              <a:defRPr/>
            </a:lvl4pPr>
            <a:lvl5pPr lvl="4" algn="l">
              <a:lnSpc>
                <a:spcPct val="100000"/>
              </a:lnSpc>
              <a:spcBef>
                <a:spcPts val="0"/>
              </a:spcBef>
              <a:spcAft>
                <a:spcPts val="0"/>
              </a:spcAft>
              <a:buSzPts val="1800"/>
              <a:buChar char="○"/>
              <a:defRPr/>
            </a:lvl5pPr>
            <a:lvl6pPr lvl="5" algn="l">
              <a:lnSpc>
                <a:spcPct val="100000"/>
              </a:lnSpc>
              <a:spcBef>
                <a:spcPts val="0"/>
              </a:spcBef>
              <a:spcAft>
                <a:spcPts val="0"/>
              </a:spcAft>
              <a:buSzPts val="1800"/>
              <a:buChar char="■"/>
              <a:defRPr/>
            </a:lvl6pPr>
            <a:lvl7pPr lvl="6" algn="l">
              <a:lnSpc>
                <a:spcPct val="100000"/>
              </a:lnSpc>
              <a:spcBef>
                <a:spcPts val="0"/>
              </a:spcBef>
              <a:spcAft>
                <a:spcPts val="0"/>
              </a:spcAft>
              <a:buSzPts val="1800"/>
              <a:buChar char="●"/>
              <a:defRPr/>
            </a:lvl7pPr>
            <a:lvl8pPr lvl="7" algn="l">
              <a:lnSpc>
                <a:spcPct val="100000"/>
              </a:lnSpc>
              <a:spcBef>
                <a:spcPts val="0"/>
              </a:spcBef>
              <a:spcAft>
                <a:spcPts val="0"/>
              </a:spcAft>
              <a:buSzPts val="1800"/>
              <a:buChar char="○"/>
              <a:defRPr/>
            </a:lvl8pPr>
            <a:lvl9pPr lvl="8" algn="l">
              <a:lnSpc>
                <a:spcPct val="100000"/>
              </a:lnSpc>
              <a:spcBef>
                <a:spcPts val="0"/>
              </a:spcBef>
              <a:spcAft>
                <a:spcPts val="0"/>
              </a:spcAft>
              <a:buSzPts val="1800"/>
              <a:buChar char="■"/>
              <a:defRPr/>
            </a:lvl9pPr>
          </a:lstStyle>
          <a:p>
            <a:endParaRPr/>
          </a:p>
        </p:txBody>
      </p:sp>
      <p:sp>
        <p:nvSpPr>
          <p:cNvPr id="93" name="Google Shape;93;p13"/>
          <p:cNvSpPr txBox="1">
            <a:spLocks noGrp="1"/>
          </p:cNvSpPr>
          <p:nvPr>
            <p:ph type="dt" idx="10"/>
          </p:nvPr>
        </p:nvSpPr>
        <p:spPr>
          <a:xfrm>
            <a:off x="685800" y="6248400"/>
            <a:ext cx="1905000" cy="457200"/>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800">
                <a:solidFill>
                  <a:schemeClr val="dk1"/>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pPr>
              <a:buClr>
                <a:srgbClr val="000000"/>
              </a:buClr>
              <a:buFont typeface="Arial"/>
              <a:buNone/>
            </a:pPr>
            <a:endParaRPr kern="0">
              <a:solidFill>
                <a:srgbClr val="000000"/>
              </a:solidFill>
            </a:endParaRPr>
          </a:p>
        </p:txBody>
      </p:sp>
      <p:sp>
        <p:nvSpPr>
          <p:cNvPr id="94" name="Google Shape;94;p13"/>
          <p:cNvSpPr txBox="1">
            <a:spLocks noGrp="1"/>
          </p:cNvSpPr>
          <p:nvPr>
            <p:ph type="ftr" idx="11"/>
          </p:nvPr>
        </p:nvSpPr>
        <p:spPr>
          <a:xfrm>
            <a:off x="3124200" y="6248400"/>
            <a:ext cx="2895600" cy="457200"/>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800">
                <a:solidFill>
                  <a:schemeClr val="dk1"/>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pPr>
              <a:buClr>
                <a:srgbClr val="000000"/>
              </a:buClr>
              <a:buFont typeface="Arial"/>
              <a:buNone/>
            </a:pPr>
            <a:endParaRPr kern="0">
              <a:solidFill>
                <a:srgbClr val="000000"/>
              </a:solidFill>
            </a:endParaRPr>
          </a:p>
        </p:txBody>
      </p:sp>
      <p:sp>
        <p:nvSpPr>
          <p:cNvPr id="95" name="Google Shape;95;p13"/>
          <p:cNvSpPr txBox="1">
            <a:spLocks noGrp="1"/>
          </p:cNvSpPr>
          <p:nvPr>
            <p:ph type="sldNum" idx="12"/>
          </p:nvPr>
        </p:nvSpPr>
        <p:spPr>
          <a:xfrm>
            <a:off x="6553200" y="6248400"/>
            <a:ext cx="1905000" cy="457200"/>
          </a:xfrm>
          <a:prstGeom prst="rect">
            <a:avLst/>
          </a:prstGeom>
          <a:noFill/>
          <a:ln>
            <a:noFill/>
          </a:ln>
        </p:spPr>
        <p:txBody>
          <a:bodyPr spcFirstLastPara="1" wrap="square" lIns="91425" tIns="91425" rIns="91425" bIns="91425" anchor="t" anchorCtr="0">
            <a:noAutofit/>
          </a:bodyPr>
          <a:lstStyle>
            <a:lvl1pPr marL="0" lvl="0" indent="0" algn="r">
              <a:buClr>
                <a:srgbClr val="97ABBC"/>
              </a:buClr>
              <a:buSzPts val="1300"/>
              <a:buFont typeface="Arial"/>
              <a:buNone/>
              <a:defRPr sz="1300">
                <a:solidFill>
                  <a:srgbClr val="97ABBC"/>
                </a:solidFill>
                <a:latin typeface="Arial"/>
                <a:ea typeface="Arial"/>
                <a:cs typeface="Arial"/>
                <a:sym typeface="Arial"/>
              </a:defRPr>
            </a:lvl1pPr>
            <a:lvl2pPr marL="0" lvl="1" indent="0" algn="r">
              <a:buClr>
                <a:srgbClr val="97ABBC"/>
              </a:buClr>
              <a:buSzPts val="1300"/>
              <a:buFont typeface="Arial"/>
              <a:buNone/>
              <a:defRPr sz="1300">
                <a:solidFill>
                  <a:srgbClr val="97ABBC"/>
                </a:solidFill>
                <a:latin typeface="Arial"/>
                <a:ea typeface="Arial"/>
                <a:cs typeface="Arial"/>
                <a:sym typeface="Arial"/>
              </a:defRPr>
            </a:lvl2pPr>
            <a:lvl3pPr marL="0" lvl="2" indent="0" algn="r">
              <a:buClr>
                <a:srgbClr val="97ABBC"/>
              </a:buClr>
              <a:buSzPts val="1300"/>
              <a:buFont typeface="Arial"/>
              <a:buNone/>
              <a:defRPr sz="1300">
                <a:solidFill>
                  <a:srgbClr val="97ABBC"/>
                </a:solidFill>
                <a:latin typeface="Arial"/>
                <a:ea typeface="Arial"/>
                <a:cs typeface="Arial"/>
                <a:sym typeface="Arial"/>
              </a:defRPr>
            </a:lvl3pPr>
            <a:lvl4pPr marL="0" lvl="3" indent="0" algn="r">
              <a:buClr>
                <a:srgbClr val="97ABBC"/>
              </a:buClr>
              <a:buSzPts val="1300"/>
              <a:buFont typeface="Arial"/>
              <a:buNone/>
              <a:defRPr sz="1300">
                <a:solidFill>
                  <a:srgbClr val="97ABBC"/>
                </a:solidFill>
                <a:latin typeface="Arial"/>
                <a:ea typeface="Arial"/>
                <a:cs typeface="Arial"/>
                <a:sym typeface="Arial"/>
              </a:defRPr>
            </a:lvl4pPr>
            <a:lvl5pPr marL="0" lvl="4" indent="0" algn="r">
              <a:buClr>
                <a:srgbClr val="97ABBC"/>
              </a:buClr>
              <a:buSzPts val="1300"/>
              <a:buFont typeface="Arial"/>
              <a:buNone/>
              <a:defRPr sz="1300">
                <a:solidFill>
                  <a:srgbClr val="97ABBC"/>
                </a:solidFill>
                <a:latin typeface="Arial"/>
                <a:ea typeface="Arial"/>
                <a:cs typeface="Arial"/>
                <a:sym typeface="Arial"/>
              </a:defRPr>
            </a:lvl5pPr>
            <a:lvl6pPr marL="0" lvl="5" indent="0" algn="r">
              <a:buClr>
                <a:srgbClr val="97ABBC"/>
              </a:buClr>
              <a:buSzPts val="1300"/>
              <a:buFont typeface="Arial"/>
              <a:buNone/>
              <a:defRPr sz="1300">
                <a:solidFill>
                  <a:srgbClr val="97ABBC"/>
                </a:solidFill>
                <a:latin typeface="Arial"/>
                <a:ea typeface="Arial"/>
                <a:cs typeface="Arial"/>
                <a:sym typeface="Arial"/>
              </a:defRPr>
            </a:lvl6pPr>
            <a:lvl7pPr marL="0" lvl="6" indent="0" algn="r">
              <a:buClr>
                <a:srgbClr val="97ABBC"/>
              </a:buClr>
              <a:buSzPts val="1300"/>
              <a:buFont typeface="Arial"/>
              <a:buNone/>
              <a:defRPr sz="1300">
                <a:solidFill>
                  <a:srgbClr val="97ABBC"/>
                </a:solidFill>
                <a:latin typeface="Arial"/>
                <a:ea typeface="Arial"/>
                <a:cs typeface="Arial"/>
                <a:sym typeface="Arial"/>
              </a:defRPr>
            </a:lvl7pPr>
            <a:lvl8pPr marL="0" lvl="7" indent="0" algn="r">
              <a:buClr>
                <a:srgbClr val="97ABBC"/>
              </a:buClr>
              <a:buSzPts val="1300"/>
              <a:buFont typeface="Arial"/>
              <a:buNone/>
              <a:defRPr sz="1300">
                <a:solidFill>
                  <a:srgbClr val="97ABBC"/>
                </a:solidFill>
                <a:latin typeface="Arial"/>
                <a:ea typeface="Arial"/>
                <a:cs typeface="Arial"/>
                <a:sym typeface="Arial"/>
              </a:defRPr>
            </a:lvl8pPr>
            <a:lvl9pPr marL="0" lvl="8" indent="0" algn="r">
              <a:buClr>
                <a:srgbClr val="97ABBC"/>
              </a:buClr>
              <a:buSzPts val="1300"/>
              <a:buFont typeface="Arial"/>
              <a:buNone/>
              <a:defRPr sz="1300">
                <a:solidFill>
                  <a:srgbClr val="97ABBC"/>
                </a:solidFill>
                <a:latin typeface="Arial"/>
                <a:ea typeface="Arial"/>
                <a:cs typeface="Arial"/>
                <a:sym typeface="Arial"/>
              </a:defRPr>
            </a:lvl9pPr>
          </a:lstStyle>
          <a:p>
            <a:fld id="{00000000-1234-1234-1234-123412341234}" type="slidenum">
              <a:rPr lang="en"/>
              <a:pPr/>
              <a:t>‹#›</a:t>
            </a:fld>
            <a:endParaRPr/>
          </a:p>
        </p:txBody>
      </p:sp>
    </p:spTree>
    <p:extLst>
      <p:ext uri="{BB962C8B-B14F-4D97-AF65-F5344CB8AC3E}">
        <p14:creationId xmlns:p14="http://schemas.microsoft.com/office/powerpoint/2010/main" val="3600948202"/>
      </p:ext>
    </p:extLst>
  </p:cSld>
  <p:clrMapOvr>
    <a:masterClrMapping/>
  </p:clrMapOvr>
</p:sldLayout>
</file>

<file path=ppt/slideLayouts/slideLayout139.xml><?xml version="1.0" encoding="utf-8"?>
<p:sldLayout xmlns:a="http://schemas.openxmlformats.org/drawingml/2006/main" xmlns:r="http://schemas.openxmlformats.org/officeDocument/2006/relationships" xmlns:p="http://schemas.openxmlformats.org/presentationml/2006/main" matchingName="Caption 1">
  <p:cSld name="Caption 1">
    <p:spTree>
      <p:nvGrpSpPr>
        <p:cNvPr id="1" name="Shape 96"/>
        <p:cNvGrpSpPr/>
        <p:nvPr/>
      </p:nvGrpSpPr>
      <p:grpSpPr>
        <a:xfrm>
          <a:off x="0" y="0"/>
          <a:ext cx="0" cy="0"/>
          <a:chOff x="0" y="0"/>
          <a:chExt cx="0" cy="0"/>
        </a:xfrm>
      </p:grpSpPr>
      <p:grpSp>
        <p:nvGrpSpPr>
          <p:cNvPr id="97" name="Google Shape;97;p14"/>
          <p:cNvGrpSpPr/>
          <p:nvPr/>
        </p:nvGrpSpPr>
        <p:grpSpPr>
          <a:xfrm>
            <a:off x="5005048" y="0"/>
            <a:ext cx="4138960" cy="6858189"/>
            <a:chOff x="5005048" y="0"/>
            <a:chExt cx="4138960" cy="5143642"/>
          </a:xfrm>
        </p:grpSpPr>
        <p:sp>
          <p:nvSpPr>
            <p:cNvPr id="98" name="Google Shape;98;p14"/>
            <p:cNvSpPr/>
            <p:nvPr/>
          </p:nvSpPr>
          <p:spPr>
            <a:xfrm>
              <a:off x="5005049" y="0"/>
              <a:ext cx="4138960" cy="5143500"/>
            </a:xfrm>
            <a:custGeom>
              <a:avLst/>
              <a:gdLst/>
              <a:ahLst/>
              <a:cxnLst/>
              <a:rect l="l" t="t" r="r" b="b"/>
              <a:pathLst>
                <a:path w="5518613" h="6858000" extrusionOk="0">
                  <a:moveTo>
                    <a:pt x="4347879" y="6858000"/>
                  </a:moveTo>
                  <a:lnTo>
                    <a:pt x="4538614" y="6858000"/>
                  </a:lnTo>
                  <a:cubicBezTo>
                    <a:pt x="4551534" y="5930683"/>
                    <a:pt x="4899626" y="5039346"/>
                    <a:pt x="5518613" y="4348570"/>
                  </a:cubicBezTo>
                  <a:lnTo>
                    <a:pt x="5518613" y="4070500"/>
                  </a:lnTo>
                  <a:cubicBezTo>
                    <a:pt x="4781548" y="4812740"/>
                    <a:pt x="4361771" y="5812222"/>
                    <a:pt x="4347879" y="6858000"/>
                  </a:cubicBezTo>
                  <a:close/>
                  <a:moveTo>
                    <a:pt x="4301085" y="5188627"/>
                  </a:moveTo>
                  <a:cubicBezTo>
                    <a:pt x="4077511" y="5717157"/>
                    <a:pt x="3959147" y="6284191"/>
                    <a:pt x="3952611" y="6858000"/>
                  </a:cubicBezTo>
                  <a:lnTo>
                    <a:pt x="4143347" y="6858000"/>
                  </a:lnTo>
                  <a:cubicBezTo>
                    <a:pt x="4157130" y="5751110"/>
                    <a:pt x="4603757" y="4693586"/>
                    <a:pt x="5387642" y="3911730"/>
                  </a:cubicBezTo>
                  <a:cubicBezTo>
                    <a:pt x="5430449" y="3868935"/>
                    <a:pt x="5474000" y="3827197"/>
                    <a:pt x="5518295" y="3786519"/>
                  </a:cubicBezTo>
                  <a:lnTo>
                    <a:pt x="5518295" y="3532283"/>
                  </a:lnTo>
                  <a:cubicBezTo>
                    <a:pt x="5426952" y="3609615"/>
                    <a:pt x="5338451" y="3691136"/>
                    <a:pt x="5252792" y="3776858"/>
                  </a:cubicBezTo>
                  <a:cubicBezTo>
                    <a:pt x="4847103" y="4181397"/>
                    <a:pt x="4523877" y="4660866"/>
                    <a:pt x="4301085" y="5188627"/>
                  </a:cubicBezTo>
                  <a:close/>
                  <a:moveTo>
                    <a:pt x="4742956" y="6858000"/>
                  </a:moveTo>
                  <a:lnTo>
                    <a:pt x="4933691" y="6858000"/>
                  </a:lnTo>
                  <a:cubicBezTo>
                    <a:pt x="4944296" y="6192253"/>
                    <a:pt x="5147442" y="5543813"/>
                    <a:pt x="5518613" y="4990959"/>
                  </a:cubicBezTo>
                  <a:lnTo>
                    <a:pt x="5518613" y="4666809"/>
                  </a:lnTo>
                  <a:cubicBezTo>
                    <a:pt x="5027419" y="5292807"/>
                    <a:pt x="4754965" y="6062479"/>
                    <a:pt x="4742956" y="6858000"/>
                  </a:cubicBezTo>
                  <a:close/>
                  <a:moveTo>
                    <a:pt x="3936844" y="5034751"/>
                  </a:moveTo>
                  <a:cubicBezTo>
                    <a:pt x="3692690" y="5611967"/>
                    <a:pt x="3563753" y="6231329"/>
                    <a:pt x="3557280" y="6858000"/>
                  </a:cubicBezTo>
                  <a:lnTo>
                    <a:pt x="3748016" y="6858000"/>
                  </a:lnTo>
                  <a:cubicBezTo>
                    <a:pt x="3761742" y="5646276"/>
                    <a:pt x="4250019" y="4488202"/>
                    <a:pt x="5108087" y="3632261"/>
                  </a:cubicBezTo>
                  <a:cubicBezTo>
                    <a:pt x="5237705" y="3502760"/>
                    <a:pt x="5374780" y="3380944"/>
                    <a:pt x="5518613" y="3267434"/>
                  </a:cubicBezTo>
                  <a:lnTo>
                    <a:pt x="5518613" y="3027435"/>
                  </a:lnTo>
                  <a:cubicBezTo>
                    <a:pt x="4821685" y="3543508"/>
                    <a:pt x="4275552" y="4236573"/>
                    <a:pt x="3936844" y="5034751"/>
                  </a:cubicBezTo>
                  <a:close/>
                  <a:moveTo>
                    <a:pt x="1590798" y="2330830"/>
                  </a:moveTo>
                  <a:cubicBezTo>
                    <a:pt x="2180774" y="1457646"/>
                    <a:pt x="2932850" y="705739"/>
                    <a:pt x="3806254" y="115868"/>
                  </a:cubicBezTo>
                  <a:cubicBezTo>
                    <a:pt x="3864619" y="76504"/>
                    <a:pt x="3923511" y="37881"/>
                    <a:pt x="3982938" y="0"/>
                  </a:cubicBezTo>
                  <a:lnTo>
                    <a:pt x="3637961" y="0"/>
                  </a:lnTo>
                  <a:cubicBezTo>
                    <a:pt x="2317309" y="907938"/>
                    <a:pt x="1283739" y="2174291"/>
                    <a:pt x="658991" y="3649867"/>
                  </a:cubicBezTo>
                  <a:cubicBezTo>
                    <a:pt x="229264" y="4666364"/>
                    <a:pt x="7820" y="5745720"/>
                    <a:pt x="0" y="6858000"/>
                  </a:cubicBezTo>
                  <a:lnTo>
                    <a:pt x="190735" y="6858000"/>
                  </a:lnTo>
                  <a:cubicBezTo>
                    <a:pt x="198492" y="5771144"/>
                    <a:pt x="414913" y="4716957"/>
                    <a:pt x="834595" y="3724104"/>
                  </a:cubicBezTo>
                  <a:cubicBezTo>
                    <a:pt x="1041009" y="3236353"/>
                    <a:pt x="1294217" y="2769749"/>
                    <a:pt x="1590670" y="2330830"/>
                  </a:cubicBezTo>
                  <a:close/>
                  <a:moveTo>
                    <a:pt x="5138478" y="6858000"/>
                  </a:moveTo>
                  <a:lnTo>
                    <a:pt x="5329213" y="6858000"/>
                  </a:lnTo>
                  <a:cubicBezTo>
                    <a:pt x="5335393" y="6514973"/>
                    <a:pt x="5399423" y="6175480"/>
                    <a:pt x="5518613" y="5853770"/>
                  </a:cubicBezTo>
                  <a:lnTo>
                    <a:pt x="5518613" y="5388583"/>
                  </a:lnTo>
                  <a:cubicBezTo>
                    <a:pt x="5473428" y="5473625"/>
                    <a:pt x="5431892" y="5560847"/>
                    <a:pt x="5394000" y="5650255"/>
                  </a:cubicBezTo>
                  <a:cubicBezTo>
                    <a:pt x="5232135" y="6032727"/>
                    <a:pt x="5145382" y="6442770"/>
                    <a:pt x="5138478" y="6858000"/>
                  </a:cubicBezTo>
                  <a:close/>
                  <a:moveTo>
                    <a:pt x="1918417" y="2551824"/>
                  </a:moveTo>
                  <a:cubicBezTo>
                    <a:pt x="2643092" y="1478290"/>
                    <a:pt x="3623084" y="601442"/>
                    <a:pt x="4770422" y="0"/>
                  </a:cubicBezTo>
                  <a:lnTo>
                    <a:pt x="4376235" y="0"/>
                  </a:lnTo>
                  <a:cubicBezTo>
                    <a:pt x="4221103" y="90127"/>
                    <a:pt x="4069195" y="185317"/>
                    <a:pt x="3920504" y="285570"/>
                  </a:cubicBezTo>
                  <a:cubicBezTo>
                    <a:pt x="2634426" y="1153193"/>
                    <a:pt x="1627921" y="2375366"/>
                    <a:pt x="1023169" y="3803743"/>
                  </a:cubicBezTo>
                  <a:cubicBezTo>
                    <a:pt x="614105" y="4771490"/>
                    <a:pt x="403024" y="5798792"/>
                    <a:pt x="395331" y="6858000"/>
                  </a:cubicBezTo>
                  <a:lnTo>
                    <a:pt x="586067" y="6858000"/>
                  </a:lnTo>
                  <a:cubicBezTo>
                    <a:pt x="593760" y="5824406"/>
                    <a:pt x="799754" y="4822147"/>
                    <a:pt x="1198836" y="3877980"/>
                  </a:cubicBezTo>
                  <a:cubicBezTo>
                    <a:pt x="1395332" y="3413753"/>
                    <a:pt x="1636313" y="2969629"/>
                    <a:pt x="1918417" y="2551824"/>
                  </a:cubicBezTo>
                  <a:close/>
                  <a:moveTo>
                    <a:pt x="3295909" y="1820898"/>
                  </a:moveTo>
                  <a:cubicBezTo>
                    <a:pt x="2638349" y="2477855"/>
                    <a:pt x="2113960" y="3255643"/>
                    <a:pt x="1751587" y="4111495"/>
                  </a:cubicBezTo>
                  <a:cubicBezTo>
                    <a:pt x="1383722" y="4981807"/>
                    <a:pt x="1193495" y="5905571"/>
                    <a:pt x="1185739" y="6858000"/>
                  </a:cubicBezTo>
                  <a:lnTo>
                    <a:pt x="1376474" y="6858000"/>
                  </a:lnTo>
                  <a:cubicBezTo>
                    <a:pt x="1384167" y="5931185"/>
                    <a:pt x="1569308" y="5032463"/>
                    <a:pt x="1927255" y="4185732"/>
                  </a:cubicBezTo>
                  <a:cubicBezTo>
                    <a:pt x="2618518" y="2553159"/>
                    <a:pt x="3901291" y="1241972"/>
                    <a:pt x="5518613" y="514827"/>
                  </a:cubicBezTo>
                  <a:lnTo>
                    <a:pt x="5518613" y="306544"/>
                  </a:lnTo>
                  <a:cubicBezTo>
                    <a:pt x="4689289" y="667432"/>
                    <a:pt x="3935274" y="1181063"/>
                    <a:pt x="3295909" y="1820643"/>
                  </a:cubicBezTo>
                  <a:close/>
                  <a:moveTo>
                    <a:pt x="3572666" y="4881129"/>
                  </a:moveTo>
                  <a:cubicBezTo>
                    <a:pt x="3307970" y="5506962"/>
                    <a:pt x="3168460" y="6178556"/>
                    <a:pt x="3162013" y="6858000"/>
                  </a:cubicBezTo>
                  <a:lnTo>
                    <a:pt x="3352748" y="6858000"/>
                  </a:lnTo>
                  <a:cubicBezTo>
                    <a:pt x="3372565" y="5227315"/>
                    <a:pt x="4179313" y="3706695"/>
                    <a:pt x="5518613" y="2775615"/>
                  </a:cubicBezTo>
                  <a:lnTo>
                    <a:pt x="5518613" y="2545341"/>
                  </a:lnTo>
                  <a:cubicBezTo>
                    <a:pt x="4654149" y="3115286"/>
                    <a:pt x="3977337" y="3927785"/>
                    <a:pt x="3573111" y="4880875"/>
                  </a:cubicBezTo>
                  <a:close/>
                  <a:moveTo>
                    <a:pt x="5235308" y="0"/>
                  </a:moveTo>
                  <a:cubicBezTo>
                    <a:pt x="3502800" y="791829"/>
                    <a:pt x="2129930" y="2203840"/>
                    <a:pt x="1387410" y="3957619"/>
                  </a:cubicBezTo>
                  <a:cubicBezTo>
                    <a:pt x="998882" y="4876680"/>
                    <a:pt x="798292" y="5852181"/>
                    <a:pt x="790535" y="6858000"/>
                  </a:cubicBezTo>
                  <a:lnTo>
                    <a:pt x="981270" y="6858000"/>
                  </a:lnTo>
                  <a:cubicBezTo>
                    <a:pt x="989027" y="5877796"/>
                    <a:pt x="1184722" y="4927273"/>
                    <a:pt x="1563077" y="4031856"/>
                  </a:cubicBezTo>
                  <a:cubicBezTo>
                    <a:pt x="2315465" y="2254877"/>
                    <a:pt x="3730277" y="840502"/>
                    <a:pt x="5507805" y="88347"/>
                  </a:cubicBezTo>
                  <a:lnTo>
                    <a:pt x="5518295" y="83961"/>
                  </a:lnTo>
                  <a:lnTo>
                    <a:pt x="5518295" y="0"/>
                  </a:lnTo>
                  <a:close/>
                  <a:moveTo>
                    <a:pt x="2115829" y="4265371"/>
                  </a:moveTo>
                  <a:cubicBezTo>
                    <a:pt x="1768499" y="5086996"/>
                    <a:pt x="1588763" y="5958960"/>
                    <a:pt x="1581070" y="6858000"/>
                  </a:cubicBezTo>
                  <a:lnTo>
                    <a:pt x="1771805" y="6858000"/>
                  </a:lnTo>
                  <a:cubicBezTo>
                    <a:pt x="1779499" y="5984575"/>
                    <a:pt x="1954148" y="5137589"/>
                    <a:pt x="2291496" y="4339608"/>
                  </a:cubicBezTo>
                  <a:cubicBezTo>
                    <a:pt x="2920256" y="2855992"/>
                    <a:pt x="4067231" y="1651564"/>
                    <a:pt x="5518613" y="950841"/>
                  </a:cubicBezTo>
                  <a:lnTo>
                    <a:pt x="5518613" y="739889"/>
                  </a:lnTo>
                  <a:cubicBezTo>
                    <a:pt x="3987230" y="1453890"/>
                    <a:pt x="2774896" y="2709940"/>
                    <a:pt x="2115829" y="4265371"/>
                  </a:cubicBezTo>
                  <a:close/>
                  <a:moveTo>
                    <a:pt x="3208425" y="4726999"/>
                  </a:moveTo>
                  <a:cubicBezTo>
                    <a:pt x="2923104" y="5401587"/>
                    <a:pt x="2773059" y="6125618"/>
                    <a:pt x="2766809" y="6858000"/>
                  </a:cubicBezTo>
                  <a:lnTo>
                    <a:pt x="2957544" y="6858000"/>
                  </a:lnTo>
                  <a:cubicBezTo>
                    <a:pt x="2978335" y="5002228"/>
                    <a:pt x="3943723" y="3284988"/>
                    <a:pt x="5518613" y="2302356"/>
                  </a:cubicBezTo>
                  <a:lnTo>
                    <a:pt x="5518613" y="2079201"/>
                  </a:lnTo>
                  <a:cubicBezTo>
                    <a:pt x="4486524" y="2693796"/>
                    <a:pt x="3677291" y="3621298"/>
                    <a:pt x="3208425" y="4726999"/>
                  </a:cubicBezTo>
                  <a:close/>
                  <a:moveTo>
                    <a:pt x="2844247" y="4573123"/>
                  </a:moveTo>
                  <a:cubicBezTo>
                    <a:pt x="2538117" y="5297313"/>
                    <a:pt x="2379234" y="6065676"/>
                    <a:pt x="2371478" y="6858000"/>
                  </a:cubicBezTo>
                  <a:lnTo>
                    <a:pt x="2562213" y="6858000"/>
                  </a:lnTo>
                  <a:cubicBezTo>
                    <a:pt x="2569906" y="6091353"/>
                    <a:pt x="2723703" y="5347905"/>
                    <a:pt x="3019978" y="4647360"/>
                  </a:cubicBezTo>
                  <a:cubicBezTo>
                    <a:pt x="3521924" y="3463366"/>
                    <a:pt x="4400064" y="2477658"/>
                    <a:pt x="5518613" y="1842635"/>
                  </a:cubicBezTo>
                  <a:lnTo>
                    <a:pt x="5518613" y="1624564"/>
                  </a:lnTo>
                  <a:cubicBezTo>
                    <a:pt x="4319580" y="2277199"/>
                    <a:pt x="3376933" y="3316482"/>
                    <a:pt x="2844247" y="4573123"/>
                  </a:cubicBezTo>
                  <a:close/>
                  <a:moveTo>
                    <a:pt x="2480006" y="4419247"/>
                  </a:moveTo>
                  <a:cubicBezTo>
                    <a:pt x="2153276" y="5192123"/>
                    <a:pt x="1984094" y="6012350"/>
                    <a:pt x="1976274" y="6858000"/>
                  </a:cubicBezTo>
                  <a:lnTo>
                    <a:pt x="2167009" y="6858000"/>
                  </a:lnTo>
                  <a:cubicBezTo>
                    <a:pt x="2174702" y="6038091"/>
                    <a:pt x="2338989" y="5242779"/>
                    <a:pt x="2655737" y="4493611"/>
                  </a:cubicBezTo>
                  <a:cubicBezTo>
                    <a:pt x="3221262" y="3159288"/>
                    <a:pt x="4233361" y="2063108"/>
                    <a:pt x="5518613" y="1392892"/>
                  </a:cubicBezTo>
                  <a:lnTo>
                    <a:pt x="5518613" y="1178826"/>
                  </a:lnTo>
                  <a:cubicBezTo>
                    <a:pt x="4153132" y="1864200"/>
                    <a:pt x="3076061" y="3012811"/>
                    <a:pt x="2480006" y="4419247"/>
                  </a:cubicBezTo>
                  <a:close/>
                </a:path>
              </a:pathLst>
            </a:custGeom>
            <a:solidFill>
              <a:srgbClr val="004591">
                <a:alpha val="4470"/>
              </a:srgbClr>
            </a:solidFill>
            <a:ln>
              <a:noFill/>
            </a:ln>
          </p:spPr>
          <p:txBody>
            <a:bodyPr spcFirstLastPara="1" wrap="square" lIns="91425" tIns="45700" rIns="91425" bIns="45700" anchor="ctr" anchorCtr="0">
              <a:noAutofit/>
            </a:bodyPr>
            <a:lstStyle/>
            <a:p>
              <a:pPr>
                <a:buClr>
                  <a:srgbClr val="000000"/>
                </a:buClr>
                <a:buFont typeface="Arial"/>
                <a:buNone/>
              </a:pPr>
              <a:endParaRPr sz="1800" kern="0">
                <a:solidFill>
                  <a:srgbClr val="000000"/>
                </a:solidFill>
                <a:latin typeface="Calibri"/>
                <a:ea typeface="Calibri"/>
                <a:cs typeface="Calibri"/>
                <a:sym typeface="Calibri"/>
              </a:endParaRPr>
            </a:p>
          </p:txBody>
        </p:sp>
        <p:sp>
          <p:nvSpPr>
            <p:cNvPr id="99" name="Google Shape;99;p14"/>
            <p:cNvSpPr/>
            <p:nvPr/>
          </p:nvSpPr>
          <p:spPr>
            <a:xfrm>
              <a:off x="5005048" y="0"/>
              <a:ext cx="4138960" cy="5143642"/>
            </a:xfrm>
            <a:custGeom>
              <a:avLst/>
              <a:gdLst/>
              <a:ahLst/>
              <a:cxnLst/>
              <a:rect l="l" t="t" r="r" b="b"/>
              <a:pathLst>
                <a:path w="5518613" h="6858190" extrusionOk="0">
                  <a:moveTo>
                    <a:pt x="2240760" y="4214715"/>
                  </a:moveTo>
                  <a:cubicBezTo>
                    <a:pt x="2192225" y="4194261"/>
                    <a:pt x="2136295" y="4217016"/>
                    <a:pt x="2115841" y="4265537"/>
                  </a:cubicBezTo>
                  <a:cubicBezTo>
                    <a:pt x="2115835" y="4265543"/>
                    <a:pt x="2115835" y="4265556"/>
                    <a:pt x="2115829" y="4265562"/>
                  </a:cubicBezTo>
                  <a:cubicBezTo>
                    <a:pt x="1768499" y="5087187"/>
                    <a:pt x="1588763" y="5959151"/>
                    <a:pt x="1581070" y="6858191"/>
                  </a:cubicBezTo>
                  <a:lnTo>
                    <a:pt x="1771805" y="6858191"/>
                  </a:lnTo>
                  <a:cubicBezTo>
                    <a:pt x="1779499" y="5984765"/>
                    <a:pt x="1954148" y="5137780"/>
                    <a:pt x="2291496" y="4339799"/>
                  </a:cubicBezTo>
                  <a:cubicBezTo>
                    <a:pt x="2312070" y="4291329"/>
                    <a:pt x="2289436" y="4235359"/>
                    <a:pt x="2240951" y="4214797"/>
                  </a:cubicBezTo>
                  <a:cubicBezTo>
                    <a:pt x="2240888" y="4214766"/>
                    <a:pt x="2240824" y="4214740"/>
                    <a:pt x="2240760" y="4214715"/>
                  </a:cubicBezTo>
                  <a:close/>
                  <a:moveTo>
                    <a:pt x="2250170" y="2598095"/>
                  </a:moveTo>
                  <a:cubicBezTo>
                    <a:pt x="2206714" y="2568350"/>
                    <a:pt x="2147370" y="2579447"/>
                    <a:pt x="2117609" y="2622883"/>
                  </a:cubicBezTo>
                  <a:cubicBezTo>
                    <a:pt x="1637146" y="3322742"/>
                    <a:pt x="1278195" y="4098599"/>
                    <a:pt x="1055848" y="4917803"/>
                  </a:cubicBezTo>
                  <a:cubicBezTo>
                    <a:pt x="1040138" y="4968059"/>
                    <a:pt x="1068151" y="5021531"/>
                    <a:pt x="1118422" y="5037242"/>
                  </a:cubicBezTo>
                  <a:cubicBezTo>
                    <a:pt x="1168694" y="5052948"/>
                    <a:pt x="1222182" y="5024944"/>
                    <a:pt x="1237899" y="4974688"/>
                  </a:cubicBezTo>
                  <a:cubicBezTo>
                    <a:pt x="1238611" y="4972400"/>
                    <a:pt x="1239240" y="4970093"/>
                    <a:pt x="1239781" y="4967760"/>
                  </a:cubicBezTo>
                  <a:cubicBezTo>
                    <a:pt x="1456596" y="4169149"/>
                    <a:pt x="1806538" y="3412786"/>
                    <a:pt x="2274902" y="2730488"/>
                  </a:cubicBezTo>
                  <a:cubicBezTo>
                    <a:pt x="2304581" y="2687090"/>
                    <a:pt x="2293518" y="2627860"/>
                    <a:pt x="2250170" y="2598095"/>
                  </a:cubicBezTo>
                  <a:close/>
                  <a:moveTo>
                    <a:pt x="5289222" y="4471365"/>
                  </a:moveTo>
                  <a:cubicBezTo>
                    <a:pt x="5247089" y="4439770"/>
                    <a:pt x="5187312" y="4448313"/>
                    <a:pt x="5155707" y="4490433"/>
                  </a:cubicBezTo>
                  <a:cubicBezTo>
                    <a:pt x="4642139" y="5174034"/>
                    <a:pt x="4359361" y="6003210"/>
                    <a:pt x="4348260" y="6858064"/>
                  </a:cubicBezTo>
                  <a:lnTo>
                    <a:pt x="4538996" y="6858064"/>
                  </a:lnTo>
                  <a:cubicBezTo>
                    <a:pt x="4550065" y="6044479"/>
                    <a:pt x="4819460" y="5255459"/>
                    <a:pt x="5308296" y="4604903"/>
                  </a:cubicBezTo>
                  <a:cubicBezTo>
                    <a:pt x="5339900" y="4562782"/>
                    <a:pt x="5331375" y="4503024"/>
                    <a:pt x="5289241" y="4471429"/>
                  </a:cubicBezTo>
                  <a:cubicBezTo>
                    <a:pt x="5289216" y="4471403"/>
                    <a:pt x="5289184" y="4471384"/>
                    <a:pt x="5289158" y="4471365"/>
                  </a:cubicBezTo>
                  <a:close/>
                  <a:moveTo>
                    <a:pt x="2682504" y="5323054"/>
                  </a:moveTo>
                  <a:cubicBezTo>
                    <a:pt x="2631558" y="5309764"/>
                    <a:pt x="2579475" y="5340266"/>
                    <a:pt x="2566155" y="5391189"/>
                  </a:cubicBezTo>
                  <a:cubicBezTo>
                    <a:pt x="2441510" y="5870327"/>
                    <a:pt x="2376125" y="6362940"/>
                    <a:pt x="2371478" y="6858000"/>
                  </a:cubicBezTo>
                  <a:lnTo>
                    <a:pt x="2562213" y="6858000"/>
                  </a:lnTo>
                  <a:cubicBezTo>
                    <a:pt x="2566810" y="6379148"/>
                    <a:pt x="2630122" y="5902679"/>
                    <a:pt x="2750724" y="5439240"/>
                  </a:cubicBezTo>
                  <a:cubicBezTo>
                    <a:pt x="2764018" y="5388310"/>
                    <a:pt x="2733513" y="5336243"/>
                    <a:pt x="2682567" y="5322927"/>
                  </a:cubicBezTo>
                  <a:close/>
                  <a:moveTo>
                    <a:pt x="4160068" y="5925910"/>
                  </a:moveTo>
                  <a:cubicBezTo>
                    <a:pt x="4108531" y="5915060"/>
                    <a:pt x="4057948" y="5948028"/>
                    <a:pt x="4047095" y="5999555"/>
                  </a:cubicBezTo>
                  <a:cubicBezTo>
                    <a:pt x="4047089" y="5999562"/>
                    <a:pt x="4047089" y="5999568"/>
                    <a:pt x="4047089" y="5999574"/>
                  </a:cubicBezTo>
                  <a:cubicBezTo>
                    <a:pt x="3988006" y="6282004"/>
                    <a:pt x="3956363" y="6569507"/>
                    <a:pt x="3952611" y="6858000"/>
                  </a:cubicBezTo>
                  <a:lnTo>
                    <a:pt x="4143347" y="6858000"/>
                  </a:lnTo>
                  <a:cubicBezTo>
                    <a:pt x="4147123" y="6582600"/>
                    <a:pt x="4177425" y="6308242"/>
                    <a:pt x="4233819" y="6038663"/>
                  </a:cubicBezTo>
                  <a:cubicBezTo>
                    <a:pt x="4244634" y="5987155"/>
                    <a:pt x="4211649" y="5936626"/>
                    <a:pt x="4160132" y="5925783"/>
                  </a:cubicBezTo>
                  <a:close/>
                  <a:moveTo>
                    <a:pt x="2089189" y="6428024"/>
                  </a:moveTo>
                  <a:cubicBezTo>
                    <a:pt x="2036629" y="6424783"/>
                    <a:pt x="1991399" y="6464762"/>
                    <a:pt x="1988163" y="6517325"/>
                  </a:cubicBezTo>
                  <a:cubicBezTo>
                    <a:pt x="1981233" y="6630015"/>
                    <a:pt x="1977228" y="6744293"/>
                    <a:pt x="1976147" y="6857937"/>
                  </a:cubicBezTo>
                  <a:lnTo>
                    <a:pt x="2166882" y="6857937"/>
                  </a:lnTo>
                  <a:cubicBezTo>
                    <a:pt x="2167900" y="6748170"/>
                    <a:pt x="2171778" y="6637832"/>
                    <a:pt x="2178454" y="6529020"/>
                  </a:cubicBezTo>
                  <a:cubicBezTo>
                    <a:pt x="2181645" y="6476520"/>
                    <a:pt x="2141737" y="6431393"/>
                    <a:pt x="2089253" y="6428088"/>
                  </a:cubicBezTo>
                  <a:close/>
                  <a:moveTo>
                    <a:pt x="3184583" y="972450"/>
                  </a:moveTo>
                  <a:cubicBezTo>
                    <a:pt x="3218833" y="1012264"/>
                    <a:pt x="3278838" y="1016897"/>
                    <a:pt x="3318797" y="982811"/>
                  </a:cubicBezTo>
                  <a:cubicBezTo>
                    <a:pt x="3763936" y="601738"/>
                    <a:pt x="4250629" y="272053"/>
                    <a:pt x="4769659" y="0"/>
                  </a:cubicBezTo>
                  <a:lnTo>
                    <a:pt x="4375472" y="0"/>
                  </a:lnTo>
                  <a:cubicBezTo>
                    <a:pt x="3957475" y="243105"/>
                    <a:pt x="3562373" y="523572"/>
                    <a:pt x="3195010" y="837960"/>
                  </a:cubicBezTo>
                  <a:cubicBezTo>
                    <a:pt x="3154981" y="872186"/>
                    <a:pt x="3150289" y="932364"/>
                    <a:pt x="3184526" y="972381"/>
                  </a:cubicBezTo>
                  <a:cubicBezTo>
                    <a:pt x="3184545" y="972406"/>
                    <a:pt x="3184564" y="972425"/>
                    <a:pt x="3184583" y="972450"/>
                  </a:cubicBezTo>
                  <a:close/>
                  <a:moveTo>
                    <a:pt x="3860550" y="1312617"/>
                  </a:moveTo>
                  <a:cubicBezTo>
                    <a:pt x="2823496" y="2150361"/>
                    <a:pt x="2039217" y="3259260"/>
                    <a:pt x="1594930" y="4515984"/>
                  </a:cubicBezTo>
                  <a:cubicBezTo>
                    <a:pt x="1577376" y="4565636"/>
                    <a:pt x="1603405" y="4620118"/>
                    <a:pt x="1653073" y="4637667"/>
                  </a:cubicBezTo>
                  <a:cubicBezTo>
                    <a:pt x="1702740" y="4655216"/>
                    <a:pt x="1757240" y="4629195"/>
                    <a:pt x="1774794" y="4579543"/>
                  </a:cubicBezTo>
                  <a:cubicBezTo>
                    <a:pt x="2207331" y="3355996"/>
                    <a:pt x="2970909" y="2276380"/>
                    <a:pt x="3980586" y="1460773"/>
                  </a:cubicBezTo>
                  <a:cubicBezTo>
                    <a:pt x="4021531" y="1427634"/>
                    <a:pt x="4027850" y="1367596"/>
                    <a:pt x="3994700" y="1326664"/>
                  </a:cubicBezTo>
                  <a:cubicBezTo>
                    <a:pt x="3961551" y="1285732"/>
                    <a:pt x="3901494" y="1279414"/>
                    <a:pt x="3860550" y="1312554"/>
                  </a:cubicBezTo>
                  <a:close/>
                  <a:moveTo>
                    <a:pt x="1208945" y="3617516"/>
                  </a:moveTo>
                  <a:cubicBezTo>
                    <a:pt x="1160835" y="3596077"/>
                    <a:pt x="1104454" y="3617687"/>
                    <a:pt x="1083015" y="3665782"/>
                  </a:cubicBezTo>
                  <a:cubicBezTo>
                    <a:pt x="1083009" y="3665795"/>
                    <a:pt x="1083002" y="3665808"/>
                    <a:pt x="1082996" y="3665820"/>
                  </a:cubicBezTo>
                  <a:cubicBezTo>
                    <a:pt x="859435" y="4168317"/>
                    <a:pt x="688555" y="4692614"/>
                    <a:pt x="573097" y="5230321"/>
                  </a:cubicBezTo>
                  <a:cubicBezTo>
                    <a:pt x="458636" y="5765430"/>
                    <a:pt x="398987" y="6310803"/>
                    <a:pt x="395077" y="6858000"/>
                  </a:cubicBezTo>
                  <a:lnTo>
                    <a:pt x="585812" y="6858000"/>
                  </a:lnTo>
                  <a:cubicBezTo>
                    <a:pt x="589655" y="6324252"/>
                    <a:pt x="647789" y="5792284"/>
                    <a:pt x="759318" y="5270300"/>
                  </a:cubicBezTo>
                  <a:cubicBezTo>
                    <a:pt x="872119" y="4745584"/>
                    <a:pt x="1038993" y="4233954"/>
                    <a:pt x="1257265" y="3743616"/>
                  </a:cubicBezTo>
                  <a:cubicBezTo>
                    <a:pt x="1278792" y="3695566"/>
                    <a:pt x="1257284" y="3639157"/>
                    <a:pt x="1209212" y="3617637"/>
                  </a:cubicBezTo>
                  <a:cubicBezTo>
                    <a:pt x="1209123" y="3617598"/>
                    <a:pt x="1209034" y="3617554"/>
                    <a:pt x="1208945" y="3617516"/>
                  </a:cubicBezTo>
                  <a:close/>
                  <a:moveTo>
                    <a:pt x="943632" y="5974532"/>
                  </a:moveTo>
                  <a:cubicBezTo>
                    <a:pt x="891294" y="5968659"/>
                    <a:pt x="844106" y="6006305"/>
                    <a:pt x="838219" y="6058620"/>
                  </a:cubicBezTo>
                  <a:cubicBezTo>
                    <a:pt x="808496" y="6324074"/>
                    <a:pt x="792557" y="6590926"/>
                    <a:pt x="790471" y="6858000"/>
                  </a:cubicBezTo>
                  <a:lnTo>
                    <a:pt x="981207" y="6858000"/>
                  </a:lnTo>
                  <a:cubicBezTo>
                    <a:pt x="983267" y="6597917"/>
                    <a:pt x="998799" y="6338127"/>
                    <a:pt x="1027746" y="6079658"/>
                  </a:cubicBezTo>
                  <a:cubicBezTo>
                    <a:pt x="1033475" y="6027432"/>
                    <a:pt x="995855" y="5980418"/>
                    <a:pt x="943632" y="5974532"/>
                  </a:cubicBezTo>
                  <a:close/>
                  <a:moveTo>
                    <a:pt x="2331805" y="1389587"/>
                  </a:moveTo>
                  <a:cubicBezTo>
                    <a:pt x="2707325" y="978292"/>
                    <a:pt x="3123535" y="606057"/>
                    <a:pt x="3574065" y="278578"/>
                  </a:cubicBezTo>
                  <a:cubicBezTo>
                    <a:pt x="3707535" y="181588"/>
                    <a:pt x="3843911" y="88728"/>
                    <a:pt x="3983193" y="0"/>
                  </a:cubicBezTo>
                  <a:lnTo>
                    <a:pt x="3637771" y="0"/>
                  </a:lnTo>
                  <a:cubicBezTo>
                    <a:pt x="3578433" y="40678"/>
                    <a:pt x="3519814" y="82118"/>
                    <a:pt x="3461913" y="124321"/>
                  </a:cubicBezTo>
                  <a:cubicBezTo>
                    <a:pt x="3000969" y="459401"/>
                    <a:pt x="2575133" y="840261"/>
                    <a:pt x="2190915" y="1261071"/>
                  </a:cubicBezTo>
                  <a:cubicBezTo>
                    <a:pt x="2155794" y="1300312"/>
                    <a:pt x="2159145" y="1360585"/>
                    <a:pt x="2198398" y="1395695"/>
                  </a:cubicBezTo>
                  <a:cubicBezTo>
                    <a:pt x="2237111" y="1430316"/>
                    <a:pt x="2296417" y="1427602"/>
                    <a:pt x="2331805" y="1389587"/>
                  </a:cubicBezTo>
                  <a:close/>
                  <a:moveTo>
                    <a:pt x="558283" y="4174100"/>
                  </a:moveTo>
                  <a:cubicBezTo>
                    <a:pt x="508369" y="4157308"/>
                    <a:pt x="454289" y="4184143"/>
                    <a:pt x="437484" y="4234036"/>
                  </a:cubicBezTo>
                  <a:cubicBezTo>
                    <a:pt x="152999" y="5079865"/>
                    <a:pt x="5315" y="5965653"/>
                    <a:pt x="0" y="6858000"/>
                  </a:cubicBezTo>
                  <a:lnTo>
                    <a:pt x="190735" y="6858000"/>
                  </a:lnTo>
                  <a:cubicBezTo>
                    <a:pt x="196021" y="5986354"/>
                    <a:pt x="340335" y="5121127"/>
                    <a:pt x="618237" y="4294926"/>
                  </a:cubicBezTo>
                  <a:cubicBezTo>
                    <a:pt x="635068" y="4245032"/>
                    <a:pt x="608253" y="4190944"/>
                    <a:pt x="558344" y="4174119"/>
                  </a:cubicBezTo>
                  <a:cubicBezTo>
                    <a:pt x="558323" y="4174113"/>
                    <a:pt x="558303" y="4174107"/>
                    <a:pt x="558283" y="4174100"/>
                  </a:cubicBezTo>
                  <a:close/>
                  <a:moveTo>
                    <a:pt x="3037844" y="3379615"/>
                  </a:moveTo>
                  <a:cubicBezTo>
                    <a:pt x="3010054" y="3424341"/>
                    <a:pt x="3023793" y="3483121"/>
                    <a:pt x="3068533" y="3510909"/>
                  </a:cubicBezTo>
                  <a:cubicBezTo>
                    <a:pt x="3111436" y="3537552"/>
                    <a:pt x="3167678" y="3526131"/>
                    <a:pt x="3196790" y="3484868"/>
                  </a:cubicBezTo>
                  <a:cubicBezTo>
                    <a:pt x="3756262" y="2640934"/>
                    <a:pt x="4511937" y="1945073"/>
                    <a:pt x="5399149" y="1456833"/>
                  </a:cubicBezTo>
                  <a:cubicBezTo>
                    <a:pt x="5438612" y="1435178"/>
                    <a:pt x="5478324" y="1413994"/>
                    <a:pt x="5518295" y="1393274"/>
                  </a:cubicBezTo>
                  <a:lnTo>
                    <a:pt x="5518295" y="1179080"/>
                  </a:lnTo>
                  <a:cubicBezTo>
                    <a:pt x="5447342" y="1214673"/>
                    <a:pt x="5377024" y="1251582"/>
                    <a:pt x="5307342" y="1289800"/>
                  </a:cubicBezTo>
                  <a:cubicBezTo>
                    <a:pt x="4393090" y="1792906"/>
                    <a:pt x="3614361" y="2509939"/>
                    <a:pt x="3037780" y="3379551"/>
                  </a:cubicBezTo>
                  <a:close/>
                  <a:moveTo>
                    <a:pt x="4015808" y="3381140"/>
                  </a:moveTo>
                  <a:cubicBezTo>
                    <a:pt x="3403115" y="4138641"/>
                    <a:pt x="2998006" y="5042404"/>
                    <a:pt x="2840242" y="6003706"/>
                  </a:cubicBezTo>
                  <a:cubicBezTo>
                    <a:pt x="2831761" y="6055671"/>
                    <a:pt x="2867028" y="6104675"/>
                    <a:pt x="2919009" y="6113154"/>
                  </a:cubicBezTo>
                  <a:cubicBezTo>
                    <a:pt x="2919009" y="6113154"/>
                    <a:pt x="2919016" y="6113154"/>
                    <a:pt x="2919016" y="6113154"/>
                  </a:cubicBezTo>
                  <a:cubicBezTo>
                    <a:pt x="2924121" y="6114012"/>
                    <a:pt x="2929290" y="6114438"/>
                    <a:pt x="2934465" y="6114425"/>
                  </a:cubicBezTo>
                  <a:cubicBezTo>
                    <a:pt x="2981183" y="6114381"/>
                    <a:pt x="3020989" y="6080504"/>
                    <a:pt x="3028498" y="6034405"/>
                  </a:cubicBezTo>
                  <a:cubicBezTo>
                    <a:pt x="3282755" y="4490388"/>
                    <a:pt x="4190147" y="3130744"/>
                    <a:pt x="5518613" y="2303182"/>
                  </a:cubicBezTo>
                  <a:lnTo>
                    <a:pt x="5518613" y="2080027"/>
                  </a:lnTo>
                  <a:cubicBezTo>
                    <a:pt x="4944729" y="2421681"/>
                    <a:pt x="4435910" y="2862252"/>
                    <a:pt x="4015745" y="3381331"/>
                  </a:cubicBezTo>
                  <a:close/>
                  <a:moveTo>
                    <a:pt x="3489188" y="3682663"/>
                  </a:moveTo>
                  <a:cubicBezTo>
                    <a:pt x="3520805" y="3682689"/>
                    <a:pt x="3550382" y="3667047"/>
                    <a:pt x="3568152" y="3640906"/>
                  </a:cubicBezTo>
                  <a:cubicBezTo>
                    <a:pt x="3901106" y="3151394"/>
                    <a:pt x="4306483" y="2715260"/>
                    <a:pt x="4770422" y="2347419"/>
                  </a:cubicBezTo>
                  <a:cubicBezTo>
                    <a:pt x="4811678" y="2314686"/>
                    <a:pt x="4818582" y="2254712"/>
                    <a:pt x="4785839" y="2213469"/>
                  </a:cubicBezTo>
                  <a:cubicBezTo>
                    <a:pt x="4753096" y="2172225"/>
                    <a:pt x="4693104" y="2165323"/>
                    <a:pt x="4651848" y="2198056"/>
                  </a:cubicBezTo>
                  <a:cubicBezTo>
                    <a:pt x="4172796" y="2577934"/>
                    <a:pt x="3754234" y="3028338"/>
                    <a:pt x="3410477" y="3533872"/>
                  </a:cubicBezTo>
                  <a:cubicBezTo>
                    <a:pt x="3380843" y="3577397"/>
                    <a:pt x="3392116" y="3636704"/>
                    <a:pt x="3435655" y="3666329"/>
                  </a:cubicBezTo>
                  <a:cubicBezTo>
                    <a:pt x="3451441" y="3677071"/>
                    <a:pt x="3470089" y="3682829"/>
                    <a:pt x="3489188" y="3682854"/>
                  </a:cubicBezTo>
                  <a:close/>
                  <a:moveTo>
                    <a:pt x="5235117" y="0"/>
                  </a:moveTo>
                  <a:cubicBezTo>
                    <a:pt x="5039295" y="89448"/>
                    <a:pt x="4847415" y="187160"/>
                    <a:pt x="4659477" y="293133"/>
                  </a:cubicBezTo>
                  <a:cubicBezTo>
                    <a:pt x="4613020" y="317947"/>
                    <a:pt x="4595485" y="375710"/>
                    <a:pt x="4620306" y="422150"/>
                  </a:cubicBezTo>
                  <a:cubicBezTo>
                    <a:pt x="4645127" y="468591"/>
                    <a:pt x="4702908" y="486122"/>
                    <a:pt x="4749364" y="461309"/>
                  </a:cubicBezTo>
                  <a:cubicBezTo>
                    <a:pt x="4750655" y="460619"/>
                    <a:pt x="4751933" y="459899"/>
                    <a:pt x="4753192" y="459149"/>
                  </a:cubicBezTo>
                  <a:cubicBezTo>
                    <a:pt x="5000906" y="319499"/>
                    <a:pt x="5256473" y="194249"/>
                    <a:pt x="5518613" y="84025"/>
                  </a:cubicBezTo>
                  <a:lnTo>
                    <a:pt x="5518613" y="0"/>
                  </a:lnTo>
                  <a:close/>
                  <a:moveTo>
                    <a:pt x="4506698" y="959040"/>
                  </a:moveTo>
                  <a:cubicBezTo>
                    <a:pt x="4534914" y="1003493"/>
                    <a:pt x="4593832" y="1016668"/>
                    <a:pt x="4638305" y="988467"/>
                  </a:cubicBezTo>
                  <a:cubicBezTo>
                    <a:pt x="4920053" y="809892"/>
                    <a:pt x="5214244" y="651732"/>
                    <a:pt x="5518613" y="515208"/>
                  </a:cubicBezTo>
                  <a:lnTo>
                    <a:pt x="5518613" y="306799"/>
                  </a:lnTo>
                  <a:cubicBezTo>
                    <a:pt x="5178233" y="454670"/>
                    <a:pt x="4849857" y="628751"/>
                    <a:pt x="4536453" y="827473"/>
                  </a:cubicBezTo>
                  <a:cubicBezTo>
                    <a:pt x="4491903" y="855559"/>
                    <a:pt x="4478558" y="914434"/>
                    <a:pt x="4506654" y="958970"/>
                  </a:cubicBezTo>
                  <a:cubicBezTo>
                    <a:pt x="4506666" y="958995"/>
                    <a:pt x="4506685" y="959014"/>
                    <a:pt x="4506698" y="959040"/>
                  </a:cubicBezTo>
                  <a:close/>
                  <a:moveTo>
                    <a:pt x="4505109" y="4769266"/>
                  </a:moveTo>
                  <a:cubicBezTo>
                    <a:pt x="4479111" y="4815060"/>
                    <a:pt x="4495178" y="4873248"/>
                    <a:pt x="4540986" y="4899237"/>
                  </a:cubicBezTo>
                  <a:cubicBezTo>
                    <a:pt x="4586794" y="4925227"/>
                    <a:pt x="4645000" y="4909165"/>
                    <a:pt x="4670998" y="4863371"/>
                  </a:cubicBezTo>
                  <a:cubicBezTo>
                    <a:pt x="4671334" y="4862767"/>
                    <a:pt x="4671672" y="4862163"/>
                    <a:pt x="4672002" y="4861553"/>
                  </a:cubicBezTo>
                  <a:cubicBezTo>
                    <a:pt x="4894546" y="4460236"/>
                    <a:pt x="5180426" y="4097461"/>
                    <a:pt x="5518613" y="3787218"/>
                  </a:cubicBezTo>
                  <a:lnTo>
                    <a:pt x="5518613" y="3532982"/>
                  </a:lnTo>
                  <a:cubicBezTo>
                    <a:pt x="5109015" y="3880656"/>
                    <a:pt x="4765659" y="4299483"/>
                    <a:pt x="4505109" y="4769266"/>
                  </a:cubicBezTo>
                  <a:close/>
                  <a:moveTo>
                    <a:pt x="5138541" y="6858000"/>
                  </a:moveTo>
                  <a:lnTo>
                    <a:pt x="5329276" y="6858000"/>
                  </a:lnTo>
                  <a:cubicBezTo>
                    <a:pt x="5336270" y="6515418"/>
                    <a:pt x="5400255" y="6176332"/>
                    <a:pt x="5518613" y="5854724"/>
                  </a:cubicBezTo>
                  <a:lnTo>
                    <a:pt x="5518613" y="5389791"/>
                  </a:lnTo>
                  <a:cubicBezTo>
                    <a:pt x="5516706" y="5392651"/>
                    <a:pt x="5514862" y="5395638"/>
                    <a:pt x="5513146" y="5398816"/>
                  </a:cubicBezTo>
                  <a:cubicBezTo>
                    <a:pt x="5276239" y="5849385"/>
                    <a:pt x="5147964" y="6349072"/>
                    <a:pt x="5138541" y="6858000"/>
                  </a:cubicBezTo>
                  <a:close/>
                  <a:moveTo>
                    <a:pt x="4985952" y="5893686"/>
                  </a:moveTo>
                  <a:cubicBezTo>
                    <a:pt x="5035970" y="5910160"/>
                    <a:pt x="5089878" y="5882988"/>
                    <a:pt x="5106370" y="5832987"/>
                  </a:cubicBezTo>
                  <a:cubicBezTo>
                    <a:pt x="5204847" y="5534978"/>
                    <a:pt x="5343543" y="5251798"/>
                    <a:pt x="5518613" y="4991277"/>
                  </a:cubicBezTo>
                  <a:lnTo>
                    <a:pt x="5518613" y="4667127"/>
                  </a:lnTo>
                  <a:cubicBezTo>
                    <a:pt x="5258469" y="4998866"/>
                    <a:pt x="5057911" y="5373234"/>
                    <a:pt x="4925871" y="5773559"/>
                  </a:cubicBezTo>
                  <a:cubicBezTo>
                    <a:pt x="4909525" y="5823396"/>
                    <a:pt x="4936514" y="5877065"/>
                    <a:pt x="4986271" y="5893686"/>
                  </a:cubicBezTo>
                  <a:close/>
                  <a:moveTo>
                    <a:pt x="4231022" y="3746922"/>
                  </a:moveTo>
                  <a:cubicBezTo>
                    <a:pt x="3547960" y="4641328"/>
                    <a:pt x="3172923" y="5732780"/>
                    <a:pt x="3162013" y="6858000"/>
                  </a:cubicBezTo>
                  <a:lnTo>
                    <a:pt x="3352748" y="6858000"/>
                  </a:lnTo>
                  <a:cubicBezTo>
                    <a:pt x="3371256" y="5227137"/>
                    <a:pt x="4178328" y="3706129"/>
                    <a:pt x="5518613" y="2776187"/>
                  </a:cubicBezTo>
                  <a:lnTo>
                    <a:pt x="5518613" y="2545913"/>
                  </a:lnTo>
                  <a:cubicBezTo>
                    <a:pt x="5487758" y="2566252"/>
                    <a:pt x="5457088" y="2586909"/>
                    <a:pt x="5426615" y="2607883"/>
                  </a:cubicBezTo>
                  <a:cubicBezTo>
                    <a:pt x="4970414" y="2922055"/>
                    <a:pt x="4566875" y="3306503"/>
                    <a:pt x="4231022" y="3746922"/>
                  </a:cubicBezTo>
                  <a:close/>
                  <a:moveTo>
                    <a:pt x="4908260" y="6204806"/>
                  </a:moveTo>
                  <a:cubicBezTo>
                    <a:pt x="4856386" y="6195698"/>
                    <a:pt x="4806947" y="6230357"/>
                    <a:pt x="4797837" y="6282220"/>
                  </a:cubicBezTo>
                  <a:cubicBezTo>
                    <a:pt x="4797830" y="6282240"/>
                    <a:pt x="4797830" y="6282265"/>
                    <a:pt x="4797824" y="6282284"/>
                  </a:cubicBezTo>
                  <a:cubicBezTo>
                    <a:pt x="4764509" y="6472452"/>
                    <a:pt x="4746160" y="6664972"/>
                    <a:pt x="4742956" y="6858000"/>
                  </a:cubicBezTo>
                  <a:lnTo>
                    <a:pt x="4933691" y="6858000"/>
                  </a:lnTo>
                  <a:cubicBezTo>
                    <a:pt x="4936800" y="6676031"/>
                    <a:pt x="4954081" y="6494507"/>
                    <a:pt x="4985380" y="6315208"/>
                  </a:cubicBezTo>
                  <a:cubicBezTo>
                    <a:pt x="4994510" y="6263445"/>
                    <a:pt x="4960013" y="6214067"/>
                    <a:pt x="4908260" y="6204806"/>
                  </a:cubicBezTo>
                  <a:close/>
                  <a:moveTo>
                    <a:pt x="4560803" y="3966517"/>
                  </a:moveTo>
                  <a:cubicBezTo>
                    <a:pt x="4263180" y="4352091"/>
                    <a:pt x="4025727" y="4780535"/>
                    <a:pt x="3856544" y="5237250"/>
                  </a:cubicBezTo>
                  <a:cubicBezTo>
                    <a:pt x="3838253" y="5286641"/>
                    <a:pt x="3863468" y="5341505"/>
                    <a:pt x="3912875" y="5359791"/>
                  </a:cubicBezTo>
                  <a:cubicBezTo>
                    <a:pt x="3962282" y="5378077"/>
                    <a:pt x="4017163" y="5352869"/>
                    <a:pt x="4035454" y="5303478"/>
                  </a:cubicBezTo>
                  <a:cubicBezTo>
                    <a:pt x="4333199" y="4501537"/>
                    <a:pt x="4846398" y="3797203"/>
                    <a:pt x="5518613" y="3267942"/>
                  </a:cubicBezTo>
                  <a:lnTo>
                    <a:pt x="5518613" y="3027944"/>
                  </a:lnTo>
                  <a:cubicBezTo>
                    <a:pt x="5157405" y="3294948"/>
                    <a:pt x="4835056" y="3610823"/>
                    <a:pt x="4560803" y="3966517"/>
                  </a:cubicBezTo>
                  <a:close/>
                </a:path>
              </a:pathLst>
            </a:custGeom>
            <a:solidFill>
              <a:srgbClr val="004591">
                <a:alpha val="4470"/>
              </a:srgbClr>
            </a:solidFill>
            <a:ln>
              <a:noFill/>
            </a:ln>
          </p:spPr>
          <p:txBody>
            <a:bodyPr spcFirstLastPara="1" wrap="square" lIns="91425" tIns="45700" rIns="91425" bIns="45700" anchor="ctr" anchorCtr="0">
              <a:noAutofit/>
            </a:bodyPr>
            <a:lstStyle/>
            <a:p>
              <a:pPr>
                <a:buClr>
                  <a:srgbClr val="000000"/>
                </a:buClr>
                <a:buFont typeface="Arial"/>
                <a:buNone/>
              </a:pPr>
              <a:endParaRPr sz="1800" kern="0">
                <a:solidFill>
                  <a:srgbClr val="000000"/>
                </a:solidFill>
                <a:latin typeface="Calibri"/>
                <a:ea typeface="Calibri"/>
                <a:cs typeface="Calibri"/>
                <a:sym typeface="Calibri"/>
              </a:endParaRPr>
            </a:p>
          </p:txBody>
        </p:sp>
        <p:sp>
          <p:nvSpPr>
            <p:cNvPr id="100" name="Google Shape;100;p14"/>
            <p:cNvSpPr/>
            <p:nvPr/>
          </p:nvSpPr>
          <p:spPr>
            <a:xfrm>
              <a:off x="5330737" y="210583"/>
              <a:ext cx="3668526" cy="4753341"/>
            </a:xfrm>
            <a:custGeom>
              <a:avLst/>
              <a:gdLst/>
              <a:ahLst/>
              <a:cxnLst/>
              <a:rect l="l" t="t" r="r" b="b"/>
              <a:pathLst>
                <a:path w="4891368" h="6337788" extrusionOk="0">
                  <a:moveTo>
                    <a:pt x="745243" y="3328976"/>
                  </a:moveTo>
                  <a:cubicBezTo>
                    <a:pt x="615034" y="3317536"/>
                    <a:pt x="605370" y="3517682"/>
                    <a:pt x="735833" y="3519144"/>
                  </a:cubicBezTo>
                  <a:cubicBezTo>
                    <a:pt x="854598" y="3519335"/>
                    <a:pt x="863499" y="3340544"/>
                    <a:pt x="745243" y="3328976"/>
                  </a:cubicBezTo>
                  <a:close/>
                  <a:moveTo>
                    <a:pt x="1658484" y="6147620"/>
                  </a:moveTo>
                  <a:cubicBezTo>
                    <a:pt x="1528275" y="6136180"/>
                    <a:pt x="1518611" y="6336390"/>
                    <a:pt x="1649138" y="6337788"/>
                  </a:cubicBezTo>
                  <a:cubicBezTo>
                    <a:pt x="1767903" y="6337916"/>
                    <a:pt x="1776676" y="6159125"/>
                    <a:pt x="1658484" y="6147620"/>
                  </a:cubicBezTo>
                  <a:close/>
                  <a:moveTo>
                    <a:pt x="1259974" y="4171957"/>
                  </a:moveTo>
                  <a:cubicBezTo>
                    <a:pt x="1129765" y="4160580"/>
                    <a:pt x="1119783" y="4360664"/>
                    <a:pt x="1250564" y="4362189"/>
                  </a:cubicBezTo>
                  <a:cubicBezTo>
                    <a:pt x="1369329" y="4362253"/>
                    <a:pt x="1378166" y="4183652"/>
                    <a:pt x="1259974" y="4171957"/>
                  </a:cubicBezTo>
                  <a:close/>
                  <a:moveTo>
                    <a:pt x="1778774" y="3926811"/>
                  </a:moveTo>
                  <a:cubicBezTo>
                    <a:pt x="1648566" y="3915307"/>
                    <a:pt x="1638902" y="4115517"/>
                    <a:pt x="1769365" y="4116979"/>
                  </a:cubicBezTo>
                  <a:cubicBezTo>
                    <a:pt x="1888066" y="4117487"/>
                    <a:pt x="1896967" y="3938442"/>
                    <a:pt x="1778774" y="3926811"/>
                  </a:cubicBezTo>
                  <a:close/>
                  <a:moveTo>
                    <a:pt x="2490854" y="5643345"/>
                  </a:moveTo>
                  <a:cubicBezTo>
                    <a:pt x="2372661" y="5654976"/>
                    <a:pt x="2381499" y="5833513"/>
                    <a:pt x="2500200" y="5833576"/>
                  </a:cubicBezTo>
                  <a:cubicBezTo>
                    <a:pt x="2630790" y="5832115"/>
                    <a:pt x="2621062" y="5632095"/>
                    <a:pt x="2490727" y="5643408"/>
                  </a:cubicBezTo>
                  <a:close/>
                  <a:moveTo>
                    <a:pt x="1817685" y="949650"/>
                  </a:moveTo>
                  <a:cubicBezTo>
                    <a:pt x="1699556" y="961282"/>
                    <a:pt x="1708330" y="1139882"/>
                    <a:pt x="1827031" y="1139882"/>
                  </a:cubicBezTo>
                  <a:cubicBezTo>
                    <a:pt x="1957811" y="1138420"/>
                    <a:pt x="1947957" y="938337"/>
                    <a:pt x="1817685" y="949650"/>
                  </a:cubicBezTo>
                  <a:close/>
                  <a:moveTo>
                    <a:pt x="1761990" y="2491334"/>
                  </a:moveTo>
                  <a:cubicBezTo>
                    <a:pt x="1892707" y="2489745"/>
                    <a:pt x="1882789" y="2289725"/>
                    <a:pt x="1752580" y="2301102"/>
                  </a:cubicBezTo>
                  <a:cubicBezTo>
                    <a:pt x="1634388" y="2312734"/>
                    <a:pt x="1643289" y="2491334"/>
                    <a:pt x="1761990" y="2491334"/>
                  </a:cubicBezTo>
                  <a:close/>
                  <a:moveTo>
                    <a:pt x="722863" y="4567103"/>
                  </a:moveTo>
                  <a:cubicBezTo>
                    <a:pt x="592591" y="4555789"/>
                    <a:pt x="582990" y="4755682"/>
                    <a:pt x="713453" y="4757334"/>
                  </a:cubicBezTo>
                  <a:cubicBezTo>
                    <a:pt x="832154" y="4757334"/>
                    <a:pt x="841119" y="4578734"/>
                    <a:pt x="722863" y="4567103"/>
                  </a:cubicBezTo>
                  <a:close/>
                  <a:moveTo>
                    <a:pt x="4272069" y="190694"/>
                  </a:moveTo>
                  <a:cubicBezTo>
                    <a:pt x="4402786" y="189105"/>
                    <a:pt x="4392868" y="-10851"/>
                    <a:pt x="4262659" y="463"/>
                  </a:cubicBezTo>
                  <a:cubicBezTo>
                    <a:pt x="4144467" y="12157"/>
                    <a:pt x="4153304" y="190758"/>
                    <a:pt x="4272069" y="190694"/>
                  </a:cubicBezTo>
                  <a:close/>
                  <a:moveTo>
                    <a:pt x="84153" y="3888675"/>
                  </a:moveTo>
                  <a:cubicBezTo>
                    <a:pt x="-33721" y="3900434"/>
                    <a:pt x="-25138" y="4079352"/>
                    <a:pt x="93436" y="4079352"/>
                  </a:cubicBezTo>
                  <a:cubicBezTo>
                    <a:pt x="224280" y="4077445"/>
                    <a:pt x="214235" y="3877425"/>
                    <a:pt x="84153" y="3888675"/>
                  </a:cubicBezTo>
                  <a:close/>
                  <a:moveTo>
                    <a:pt x="489339" y="5693238"/>
                  </a:moveTo>
                  <a:cubicBezTo>
                    <a:pt x="371210" y="5704679"/>
                    <a:pt x="379984" y="5883470"/>
                    <a:pt x="498685" y="5883407"/>
                  </a:cubicBezTo>
                  <a:cubicBezTo>
                    <a:pt x="629403" y="5882135"/>
                    <a:pt x="619611" y="5681925"/>
                    <a:pt x="489339" y="5693366"/>
                  </a:cubicBezTo>
                  <a:close/>
                  <a:moveTo>
                    <a:pt x="2214860" y="5039345"/>
                  </a:moveTo>
                  <a:cubicBezTo>
                    <a:pt x="2096731" y="5050976"/>
                    <a:pt x="2105504" y="5229576"/>
                    <a:pt x="2224206" y="5229576"/>
                  </a:cubicBezTo>
                  <a:cubicBezTo>
                    <a:pt x="2354923" y="5228178"/>
                    <a:pt x="2345132" y="5028222"/>
                    <a:pt x="2214860" y="5039472"/>
                  </a:cubicBezTo>
                  <a:close/>
                  <a:moveTo>
                    <a:pt x="4448054" y="5922813"/>
                  </a:moveTo>
                  <a:cubicBezTo>
                    <a:pt x="4329862" y="5934444"/>
                    <a:pt x="4338763" y="6113108"/>
                    <a:pt x="4457464" y="6113044"/>
                  </a:cubicBezTo>
                  <a:cubicBezTo>
                    <a:pt x="4588435" y="6111774"/>
                    <a:pt x="4578326" y="5911754"/>
                    <a:pt x="4448054" y="5923067"/>
                  </a:cubicBezTo>
                  <a:close/>
                  <a:moveTo>
                    <a:pt x="4267491" y="1896804"/>
                  </a:moveTo>
                  <a:cubicBezTo>
                    <a:pt x="4149299" y="1908372"/>
                    <a:pt x="4158136" y="2086973"/>
                    <a:pt x="4276837" y="2087036"/>
                  </a:cubicBezTo>
                  <a:cubicBezTo>
                    <a:pt x="4407554" y="2085765"/>
                    <a:pt x="4397700" y="1885682"/>
                    <a:pt x="4267491" y="1897059"/>
                  </a:cubicBezTo>
                  <a:close/>
                  <a:moveTo>
                    <a:pt x="4153050" y="722301"/>
                  </a:moveTo>
                  <a:cubicBezTo>
                    <a:pt x="4283831" y="720775"/>
                    <a:pt x="4273849" y="520755"/>
                    <a:pt x="4143704" y="532069"/>
                  </a:cubicBezTo>
                  <a:cubicBezTo>
                    <a:pt x="4025384" y="543954"/>
                    <a:pt x="4034222" y="722491"/>
                    <a:pt x="4152923" y="722555"/>
                  </a:cubicBezTo>
                  <a:close/>
                  <a:moveTo>
                    <a:pt x="4144848" y="4439731"/>
                  </a:moveTo>
                  <a:cubicBezTo>
                    <a:pt x="4026719" y="4451362"/>
                    <a:pt x="4035557" y="4629962"/>
                    <a:pt x="4154258" y="4629962"/>
                  </a:cubicBezTo>
                  <a:cubicBezTo>
                    <a:pt x="4284975" y="4628373"/>
                    <a:pt x="4275184" y="4428417"/>
                    <a:pt x="4144848" y="4439731"/>
                  </a:cubicBezTo>
                  <a:close/>
                  <a:moveTo>
                    <a:pt x="4591233" y="5427499"/>
                  </a:moveTo>
                  <a:cubicBezTo>
                    <a:pt x="4461278" y="5416058"/>
                    <a:pt x="4451042" y="5616269"/>
                    <a:pt x="4582078" y="5617476"/>
                  </a:cubicBezTo>
                  <a:cubicBezTo>
                    <a:pt x="4700524" y="5617858"/>
                    <a:pt x="4709235" y="5439067"/>
                    <a:pt x="4591233" y="5427499"/>
                  </a:cubicBezTo>
                  <a:close/>
                  <a:moveTo>
                    <a:pt x="4806955" y="4171957"/>
                  </a:moveTo>
                  <a:cubicBezTo>
                    <a:pt x="4676746" y="4160580"/>
                    <a:pt x="4667082" y="4360600"/>
                    <a:pt x="4797609" y="4362189"/>
                  </a:cubicBezTo>
                  <a:cubicBezTo>
                    <a:pt x="4916373" y="4362189"/>
                    <a:pt x="4925401" y="4183589"/>
                    <a:pt x="4806955" y="4171957"/>
                  </a:cubicBezTo>
                  <a:close/>
                  <a:moveTo>
                    <a:pt x="3486302" y="1201216"/>
                  </a:moveTo>
                  <a:cubicBezTo>
                    <a:pt x="3605003" y="1201216"/>
                    <a:pt x="3613841" y="1022616"/>
                    <a:pt x="3495648" y="1010985"/>
                  </a:cubicBezTo>
                  <a:cubicBezTo>
                    <a:pt x="3365439" y="999608"/>
                    <a:pt x="3355585" y="1199627"/>
                    <a:pt x="3486302" y="1201216"/>
                  </a:cubicBezTo>
                  <a:close/>
                  <a:moveTo>
                    <a:pt x="2813387" y="534738"/>
                  </a:moveTo>
                  <a:cubicBezTo>
                    <a:pt x="2695259" y="546370"/>
                    <a:pt x="2704032" y="724906"/>
                    <a:pt x="2822734" y="724970"/>
                  </a:cubicBezTo>
                  <a:cubicBezTo>
                    <a:pt x="2953451" y="723445"/>
                    <a:pt x="2943660" y="523425"/>
                    <a:pt x="2813387" y="534738"/>
                  </a:cubicBezTo>
                  <a:close/>
                  <a:moveTo>
                    <a:pt x="3045640" y="3211646"/>
                  </a:moveTo>
                  <a:cubicBezTo>
                    <a:pt x="2927447" y="3223278"/>
                    <a:pt x="2936285" y="3401878"/>
                    <a:pt x="3055049" y="3401878"/>
                  </a:cubicBezTo>
                  <a:cubicBezTo>
                    <a:pt x="3185767" y="3400289"/>
                    <a:pt x="3175848" y="3200333"/>
                    <a:pt x="3045640" y="3211646"/>
                  </a:cubicBezTo>
                  <a:close/>
                  <a:moveTo>
                    <a:pt x="3521080" y="4894812"/>
                  </a:moveTo>
                  <a:cubicBezTo>
                    <a:pt x="3390871" y="4883499"/>
                    <a:pt x="3381207" y="5083518"/>
                    <a:pt x="3511734" y="5085044"/>
                  </a:cubicBezTo>
                  <a:cubicBezTo>
                    <a:pt x="3630498" y="5085044"/>
                    <a:pt x="3639272" y="4906507"/>
                    <a:pt x="3521080" y="4894812"/>
                  </a:cubicBezTo>
                  <a:close/>
                  <a:moveTo>
                    <a:pt x="3706220" y="5642900"/>
                  </a:moveTo>
                  <a:cubicBezTo>
                    <a:pt x="3581606" y="5643599"/>
                    <a:pt x="3581606" y="5832877"/>
                    <a:pt x="3706220" y="5833576"/>
                  </a:cubicBezTo>
                  <a:cubicBezTo>
                    <a:pt x="3830834" y="5832941"/>
                    <a:pt x="3830897" y="5643662"/>
                    <a:pt x="3706220" y="5642900"/>
                  </a:cubicBezTo>
                  <a:close/>
                  <a:moveTo>
                    <a:pt x="2673642" y="3056499"/>
                  </a:moveTo>
                  <a:cubicBezTo>
                    <a:pt x="2555513" y="3068131"/>
                    <a:pt x="2564351" y="3246731"/>
                    <a:pt x="2683051" y="3246731"/>
                  </a:cubicBezTo>
                  <a:cubicBezTo>
                    <a:pt x="2813769" y="3245206"/>
                    <a:pt x="2803914" y="3045186"/>
                    <a:pt x="2673642" y="3056499"/>
                  </a:cubicBezTo>
                  <a:close/>
                </a:path>
              </a:pathLst>
            </a:custGeom>
            <a:solidFill>
              <a:srgbClr val="004591">
                <a:alpha val="4470"/>
              </a:srgbClr>
            </a:solidFill>
            <a:ln>
              <a:noFill/>
            </a:ln>
          </p:spPr>
          <p:txBody>
            <a:bodyPr spcFirstLastPara="1" wrap="square" lIns="91425" tIns="45700" rIns="91425" bIns="45700" anchor="ctr" anchorCtr="0">
              <a:noAutofit/>
            </a:bodyPr>
            <a:lstStyle/>
            <a:p>
              <a:pPr>
                <a:buClr>
                  <a:srgbClr val="000000"/>
                </a:buClr>
                <a:buFont typeface="Arial"/>
                <a:buNone/>
              </a:pPr>
              <a:endParaRPr sz="1800" kern="0">
                <a:solidFill>
                  <a:srgbClr val="000000"/>
                </a:solidFill>
                <a:latin typeface="Calibri"/>
                <a:ea typeface="Calibri"/>
                <a:cs typeface="Calibri"/>
                <a:sym typeface="Calibri"/>
              </a:endParaRPr>
            </a:p>
          </p:txBody>
        </p:sp>
      </p:grpSp>
      <p:sp>
        <p:nvSpPr>
          <p:cNvPr id="101" name="Google Shape;101;p14"/>
          <p:cNvSpPr txBox="1">
            <a:spLocks noGrp="1"/>
          </p:cNvSpPr>
          <p:nvPr>
            <p:ph type="body" idx="1"/>
          </p:nvPr>
        </p:nvSpPr>
        <p:spPr>
          <a:xfrm>
            <a:off x="855300" y="5875067"/>
            <a:ext cx="7433400" cy="400000"/>
          </a:xfrm>
          <a:prstGeom prst="rect">
            <a:avLst/>
          </a:prstGeom>
        </p:spPr>
        <p:txBody>
          <a:bodyPr spcFirstLastPara="1" wrap="square" lIns="91425" tIns="91425" rIns="91425" bIns="91425" anchor="t" anchorCtr="0">
            <a:noAutofit/>
          </a:bodyPr>
          <a:lstStyle>
            <a:lvl1pPr marL="457200" lvl="0" indent="-228600" rtl="0">
              <a:spcBef>
                <a:spcPts val="0"/>
              </a:spcBef>
              <a:spcAft>
                <a:spcPts val="0"/>
              </a:spcAft>
              <a:buClr>
                <a:schemeClr val="accent2"/>
              </a:buClr>
              <a:buSzPts val="1800"/>
              <a:buNone/>
              <a:defRPr sz="1800">
                <a:solidFill>
                  <a:schemeClr val="accent2"/>
                </a:solidFill>
              </a:defRPr>
            </a:lvl1pPr>
          </a:lstStyle>
          <a:p>
            <a:endParaRPr/>
          </a:p>
        </p:txBody>
      </p:sp>
      <p:sp>
        <p:nvSpPr>
          <p:cNvPr id="102" name="Google Shape;102;p14"/>
          <p:cNvSpPr txBox="1">
            <a:spLocks noGrp="1"/>
          </p:cNvSpPr>
          <p:nvPr>
            <p:ph type="sldNum" idx="12"/>
          </p:nvPr>
        </p:nvSpPr>
        <p:spPr>
          <a:xfrm>
            <a:off x="8480584" y="6333135"/>
            <a:ext cx="548700" cy="524800"/>
          </a:xfrm>
          <a:prstGeom prst="rect">
            <a:avLst/>
          </a:prstGeom>
        </p:spPr>
        <p:txBody>
          <a:bodyPr spcFirstLastPara="1" wrap="square" lIns="91425" tIns="91425" rIns="91425" bIns="91425" anchor="t"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fld id="{00000000-1234-1234-1234-123412341234}" type="slidenum">
              <a:rPr lang="en"/>
              <a:pPr/>
              <a:t>‹#›</a:t>
            </a:fld>
            <a:endParaRPr/>
          </a:p>
        </p:txBody>
      </p:sp>
    </p:spTree>
    <p:extLst>
      <p:ext uri="{BB962C8B-B14F-4D97-AF65-F5344CB8AC3E}">
        <p14:creationId xmlns:p14="http://schemas.microsoft.com/office/powerpoint/2010/main" val="170694453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a:lvl1pPr>
          </a:lstStyle>
          <a:p>
            <a:r>
              <a:rPr lang="en-CA" smtClean="0"/>
              <a:t>Click to edit Master title style</a:t>
            </a:r>
            <a:endParaRPr lang="en-US"/>
          </a:p>
        </p:txBody>
      </p:sp>
      <p:sp>
        <p:nvSpPr>
          <p:cNvPr id="3" name="Text Placeholder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CA" smtClean="0"/>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5" name="Text Placeholder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CA" smtClean="0"/>
              <a:t>Click to edit Master text styles</a:t>
            </a:r>
          </a:p>
        </p:txBody>
      </p:sp>
      <p:sp>
        <p:nvSpPr>
          <p:cNvPr id="6" name="Content Placeholder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7" name="Date Placeholder 6"/>
          <p:cNvSpPr>
            <a:spLocks noGrp="1"/>
          </p:cNvSpPr>
          <p:nvPr>
            <p:ph type="dt" sz="half" idx="10"/>
          </p:nvPr>
        </p:nvSpPr>
        <p:spPr>
          <a:xfrm>
            <a:off x="457200" y="6356350"/>
            <a:ext cx="2133600" cy="365125"/>
          </a:xfrm>
          <a:prstGeom prst="rect">
            <a:avLst/>
          </a:prstGeom>
        </p:spPr>
        <p:txBody>
          <a:bodyPr/>
          <a:lstStyle/>
          <a:p>
            <a:pPr defTabSz="457200"/>
            <a:endParaRPr lang="en-US">
              <a:solidFill>
                <a:prstClr val="black"/>
              </a:solidFill>
            </a:endParaRPr>
          </a:p>
        </p:txBody>
      </p:sp>
      <p:sp>
        <p:nvSpPr>
          <p:cNvPr id="8" name="Footer Placeholder 7"/>
          <p:cNvSpPr>
            <a:spLocks noGrp="1"/>
          </p:cNvSpPr>
          <p:nvPr>
            <p:ph type="ftr" sz="quarter" idx="11"/>
          </p:nvPr>
        </p:nvSpPr>
        <p:spPr>
          <a:xfrm>
            <a:off x="3124200" y="6356350"/>
            <a:ext cx="2895600" cy="365125"/>
          </a:xfrm>
          <a:prstGeom prst="rect">
            <a:avLst/>
          </a:prstGeom>
        </p:spPr>
        <p:txBody>
          <a:bodyPr/>
          <a:lstStyle/>
          <a:p>
            <a:pPr defTabSz="457200"/>
            <a:r>
              <a:rPr lang="en-US" smtClean="0">
                <a:solidFill>
                  <a:prstClr val="black"/>
                </a:solidFill>
              </a:rPr>
              <a:t>www.eifl.net</a:t>
            </a:r>
            <a:endParaRPr lang="en-US">
              <a:solidFill>
                <a:prstClr val="black"/>
              </a:solidFill>
            </a:endParaRPr>
          </a:p>
        </p:txBody>
      </p:sp>
      <p:sp>
        <p:nvSpPr>
          <p:cNvPr id="9" name="Slide Number Placeholder 8"/>
          <p:cNvSpPr>
            <a:spLocks noGrp="1"/>
          </p:cNvSpPr>
          <p:nvPr>
            <p:ph type="sldNum" sz="quarter" idx="12"/>
          </p:nvPr>
        </p:nvSpPr>
        <p:spPr>
          <a:xfrm>
            <a:off x="6553200" y="6356350"/>
            <a:ext cx="2133600" cy="365125"/>
          </a:xfrm>
          <a:prstGeom prst="rect">
            <a:avLst/>
          </a:prstGeom>
        </p:spPr>
        <p:txBody>
          <a:bodyPr/>
          <a:lstStyle/>
          <a:p>
            <a:pPr defTabSz="457200"/>
            <a:fld id="{4B81FC85-EDEF-5E4A-BACB-E2E10F38733B}" type="slidenum">
              <a:rPr lang="en-US" smtClean="0">
                <a:solidFill>
                  <a:prstClr val="black"/>
                </a:solidFill>
              </a:rPr>
              <a:pPr defTabSz="457200"/>
              <a:t>‹#›</a:t>
            </a:fld>
            <a:endParaRPr lang="en-US">
              <a:solidFill>
                <a:prstClr val="black"/>
              </a:solidFill>
            </a:endParaRPr>
          </a:p>
        </p:txBody>
      </p:sp>
    </p:spTree>
    <p:extLst>
      <p:ext uri="{BB962C8B-B14F-4D97-AF65-F5344CB8AC3E}">
        <p14:creationId xmlns:p14="http://schemas.microsoft.com/office/powerpoint/2010/main" val="1242746626"/>
      </p:ext>
    </p:extLst>
  </p:cSld>
  <p:clrMapOvr>
    <a:masterClrMapping/>
  </p:clrMapOvr>
</p:sldLayout>
</file>

<file path=ppt/slideLayouts/slideLayout140.xml><?xml version="1.0" encoding="utf-8"?>
<p:sldLayout xmlns:a="http://schemas.openxmlformats.org/drawingml/2006/main" xmlns:r="http://schemas.openxmlformats.org/officeDocument/2006/relationships" xmlns:p="http://schemas.openxmlformats.org/presentationml/2006/main" matchingName="2_Title and Content">
  <p:cSld name="2_Title and Content">
    <p:bg>
      <p:bgPr>
        <a:solidFill>
          <a:schemeClr val="lt1"/>
        </a:solidFill>
        <a:effectLst/>
      </p:bgPr>
    </p:bg>
    <p:spTree>
      <p:nvGrpSpPr>
        <p:cNvPr id="1" name="Shape 103"/>
        <p:cNvGrpSpPr/>
        <p:nvPr/>
      </p:nvGrpSpPr>
      <p:grpSpPr>
        <a:xfrm>
          <a:off x="0" y="0"/>
          <a:ext cx="0" cy="0"/>
          <a:chOff x="0" y="0"/>
          <a:chExt cx="0" cy="0"/>
        </a:xfrm>
      </p:grpSpPr>
      <p:sp>
        <p:nvSpPr>
          <p:cNvPr id="104" name="Google Shape;104;p15"/>
          <p:cNvSpPr txBox="1">
            <a:spLocks noGrp="1"/>
          </p:cNvSpPr>
          <p:nvPr>
            <p:ph type="title"/>
          </p:nvPr>
        </p:nvSpPr>
        <p:spPr>
          <a:xfrm>
            <a:off x="628650" y="681037"/>
            <a:ext cx="7886700" cy="1009600"/>
          </a:xfrm>
          <a:prstGeom prst="rect">
            <a:avLst/>
          </a:prstGeom>
          <a:noFill/>
          <a:ln>
            <a:noFill/>
          </a:ln>
        </p:spPr>
        <p:txBody>
          <a:bodyPr spcFirstLastPara="1" wrap="square" lIns="68575" tIns="34275" rIns="68575" bIns="34275" anchor="ctr" anchorCtr="0">
            <a:normAutofit/>
          </a:bodyPr>
          <a:lstStyle>
            <a:lvl1pPr lvl="0" algn="l" rtl="0">
              <a:lnSpc>
                <a:spcPct val="90000"/>
              </a:lnSpc>
              <a:spcBef>
                <a:spcPts val="0"/>
              </a:spcBef>
              <a:spcAft>
                <a:spcPts val="0"/>
              </a:spcAft>
              <a:buClr>
                <a:schemeClr val="dk1"/>
              </a:buClr>
              <a:buSzPts val="3300"/>
              <a:buFont typeface="Calibri"/>
              <a:buNone/>
              <a:defRPr b="1"/>
            </a:lvl1pPr>
            <a:lvl2pPr lvl="1" rtl="0">
              <a:spcBef>
                <a:spcPts val="0"/>
              </a:spcBef>
              <a:spcAft>
                <a:spcPts val="0"/>
              </a:spcAft>
              <a:buSzPts val="3600"/>
              <a:buNone/>
              <a:defRPr/>
            </a:lvl2pPr>
            <a:lvl3pPr lvl="2" rtl="0">
              <a:spcBef>
                <a:spcPts val="0"/>
              </a:spcBef>
              <a:spcAft>
                <a:spcPts val="0"/>
              </a:spcAft>
              <a:buSzPts val="3600"/>
              <a:buNone/>
              <a:defRPr/>
            </a:lvl3pPr>
            <a:lvl4pPr lvl="3" rtl="0">
              <a:spcBef>
                <a:spcPts val="0"/>
              </a:spcBef>
              <a:spcAft>
                <a:spcPts val="0"/>
              </a:spcAft>
              <a:buSzPts val="3600"/>
              <a:buNone/>
              <a:defRPr/>
            </a:lvl4pPr>
            <a:lvl5pPr lvl="4" rtl="0">
              <a:spcBef>
                <a:spcPts val="0"/>
              </a:spcBef>
              <a:spcAft>
                <a:spcPts val="0"/>
              </a:spcAft>
              <a:buSzPts val="3600"/>
              <a:buNone/>
              <a:defRPr/>
            </a:lvl5pPr>
            <a:lvl6pPr lvl="5" rtl="0">
              <a:spcBef>
                <a:spcPts val="0"/>
              </a:spcBef>
              <a:spcAft>
                <a:spcPts val="0"/>
              </a:spcAft>
              <a:buSzPts val="3600"/>
              <a:buNone/>
              <a:defRPr/>
            </a:lvl6pPr>
            <a:lvl7pPr lvl="6" rtl="0">
              <a:spcBef>
                <a:spcPts val="0"/>
              </a:spcBef>
              <a:spcAft>
                <a:spcPts val="0"/>
              </a:spcAft>
              <a:buSzPts val="3600"/>
              <a:buNone/>
              <a:defRPr/>
            </a:lvl7pPr>
            <a:lvl8pPr lvl="7" rtl="0">
              <a:spcBef>
                <a:spcPts val="0"/>
              </a:spcBef>
              <a:spcAft>
                <a:spcPts val="0"/>
              </a:spcAft>
              <a:buSzPts val="3600"/>
              <a:buNone/>
              <a:defRPr/>
            </a:lvl8pPr>
            <a:lvl9pPr lvl="8" rtl="0">
              <a:spcBef>
                <a:spcPts val="0"/>
              </a:spcBef>
              <a:spcAft>
                <a:spcPts val="0"/>
              </a:spcAft>
              <a:buSzPts val="3600"/>
              <a:buNone/>
              <a:defRPr/>
            </a:lvl9pPr>
          </a:lstStyle>
          <a:p>
            <a:endParaRPr/>
          </a:p>
        </p:txBody>
      </p:sp>
      <p:sp>
        <p:nvSpPr>
          <p:cNvPr id="105" name="Google Shape;105;p15"/>
          <p:cNvSpPr txBox="1">
            <a:spLocks noGrp="1"/>
          </p:cNvSpPr>
          <p:nvPr>
            <p:ph type="body" idx="1"/>
          </p:nvPr>
        </p:nvSpPr>
        <p:spPr>
          <a:xfrm>
            <a:off x="628650" y="1825624"/>
            <a:ext cx="7886700" cy="4351200"/>
          </a:xfrm>
          <a:prstGeom prst="rect">
            <a:avLst/>
          </a:prstGeom>
          <a:noFill/>
          <a:ln>
            <a:noFill/>
          </a:ln>
        </p:spPr>
        <p:txBody>
          <a:bodyPr spcFirstLastPara="1" wrap="square" lIns="68575" tIns="34275" rIns="68575" bIns="34275" anchor="t" anchorCtr="0">
            <a:normAutofit/>
          </a:bodyPr>
          <a:lstStyle>
            <a:lvl1pPr marL="457200" lvl="0" indent="-342900" algn="l" rtl="0">
              <a:lnSpc>
                <a:spcPct val="90000"/>
              </a:lnSpc>
              <a:spcBef>
                <a:spcPts val="750"/>
              </a:spcBef>
              <a:spcAft>
                <a:spcPts val="0"/>
              </a:spcAft>
              <a:buClr>
                <a:schemeClr val="dk1"/>
              </a:buClr>
              <a:buSzPts val="1800"/>
              <a:buChar char="▷"/>
              <a:defRPr/>
            </a:lvl1pPr>
            <a:lvl2pPr marL="914400" lvl="1" indent="-342900" algn="l" rtl="0">
              <a:lnSpc>
                <a:spcPct val="90000"/>
              </a:lnSpc>
              <a:spcBef>
                <a:spcPts val="375"/>
              </a:spcBef>
              <a:spcAft>
                <a:spcPts val="0"/>
              </a:spcAft>
              <a:buClr>
                <a:schemeClr val="dk1"/>
              </a:buClr>
              <a:buSzPts val="1800"/>
              <a:buChar char="○"/>
              <a:defRPr/>
            </a:lvl2pPr>
            <a:lvl3pPr marL="1371600" lvl="2" indent="-342900" algn="l" rtl="0">
              <a:lnSpc>
                <a:spcPct val="90000"/>
              </a:lnSpc>
              <a:spcBef>
                <a:spcPts val="375"/>
              </a:spcBef>
              <a:spcAft>
                <a:spcPts val="0"/>
              </a:spcAft>
              <a:buClr>
                <a:schemeClr val="dk1"/>
              </a:buClr>
              <a:buSzPts val="1800"/>
              <a:buChar char="■"/>
              <a:defRPr/>
            </a:lvl3pPr>
            <a:lvl4pPr marL="1828800" lvl="3" indent="-342900" algn="l" rtl="0">
              <a:lnSpc>
                <a:spcPct val="90000"/>
              </a:lnSpc>
              <a:spcBef>
                <a:spcPts val="375"/>
              </a:spcBef>
              <a:spcAft>
                <a:spcPts val="0"/>
              </a:spcAft>
              <a:buClr>
                <a:schemeClr val="dk1"/>
              </a:buClr>
              <a:buSzPts val="1800"/>
              <a:buChar char="●"/>
              <a:defRPr/>
            </a:lvl4pPr>
            <a:lvl5pPr marL="2286000" lvl="4" indent="-342900" algn="l" rtl="0">
              <a:lnSpc>
                <a:spcPct val="90000"/>
              </a:lnSpc>
              <a:spcBef>
                <a:spcPts val="375"/>
              </a:spcBef>
              <a:spcAft>
                <a:spcPts val="0"/>
              </a:spcAft>
              <a:buClr>
                <a:schemeClr val="dk1"/>
              </a:buClr>
              <a:buSzPts val="1800"/>
              <a:buChar char="○"/>
              <a:defRPr/>
            </a:lvl5pPr>
            <a:lvl6pPr marL="2743200" lvl="5" indent="-342900" algn="l" rtl="0">
              <a:lnSpc>
                <a:spcPct val="90000"/>
              </a:lnSpc>
              <a:spcBef>
                <a:spcPts val="375"/>
              </a:spcBef>
              <a:spcAft>
                <a:spcPts val="0"/>
              </a:spcAft>
              <a:buClr>
                <a:schemeClr val="dk1"/>
              </a:buClr>
              <a:buSzPts val="1800"/>
              <a:buChar char="■"/>
              <a:defRPr/>
            </a:lvl6pPr>
            <a:lvl7pPr marL="3200400" lvl="6" indent="-342900" algn="l" rtl="0">
              <a:lnSpc>
                <a:spcPct val="90000"/>
              </a:lnSpc>
              <a:spcBef>
                <a:spcPts val="375"/>
              </a:spcBef>
              <a:spcAft>
                <a:spcPts val="0"/>
              </a:spcAft>
              <a:buClr>
                <a:schemeClr val="dk1"/>
              </a:buClr>
              <a:buSzPts val="1800"/>
              <a:buChar char="●"/>
              <a:defRPr/>
            </a:lvl7pPr>
            <a:lvl8pPr marL="3657600" lvl="7" indent="-342900" algn="l" rtl="0">
              <a:lnSpc>
                <a:spcPct val="90000"/>
              </a:lnSpc>
              <a:spcBef>
                <a:spcPts val="375"/>
              </a:spcBef>
              <a:spcAft>
                <a:spcPts val="0"/>
              </a:spcAft>
              <a:buClr>
                <a:schemeClr val="dk1"/>
              </a:buClr>
              <a:buSzPts val="1800"/>
              <a:buChar char="○"/>
              <a:defRPr/>
            </a:lvl8pPr>
            <a:lvl9pPr marL="4114800" lvl="8" indent="-342900" algn="l" rtl="0">
              <a:lnSpc>
                <a:spcPct val="90000"/>
              </a:lnSpc>
              <a:spcBef>
                <a:spcPts val="375"/>
              </a:spcBef>
              <a:spcAft>
                <a:spcPts val="0"/>
              </a:spcAft>
              <a:buClr>
                <a:schemeClr val="dk1"/>
              </a:buClr>
              <a:buSzPts val="1800"/>
              <a:buChar char="■"/>
              <a:defRPr/>
            </a:lvl9pPr>
          </a:lstStyle>
          <a:p>
            <a:endParaRPr/>
          </a:p>
        </p:txBody>
      </p:sp>
      <p:sp>
        <p:nvSpPr>
          <p:cNvPr id="106" name="Google Shape;106;p15"/>
          <p:cNvSpPr txBox="1">
            <a:spLocks noGrp="1"/>
          </p:cNvSpPr>
          <p:nvPr>
            <p:ph type="ftr" idx="11"/>
          </p:nvPr>
        </p:nvSpPr>
        <p:spPr>
          <a:xfrm>
            <a:off x="1532964" y="6356351"/>
            <a:ext cx="6985200" cy="358400"/>
          </a:xfrm>
          <a:prstGeom prst="rect">
            <a:avLst/>
          </a:prstGeom>
          <a:noFill/>
          <a:ln>
            <a:noFill/>
          </a:ln>
        </p:spPr>
        <p:txBody>
          <a:bodyPr spcFirstLastPara="1" wrap="square" lIns="68575" tIns="34275" rIns="68575" bIns="34275" anchor="ctr" anchorCtr="0">
            <a:noAutofit/>
          </a:bodyPr>
          <a:lstStyle>
            <a:lvl1pPr lvl="0" algn="ctr" rtl="0">
              <a:spcBef>
                <a:spcPts val="0"/>
              </a:spcBef>
              <a:spcAft>
                <a:spcPts val="0"/>
              </a:spcAft>
              <a:buSzPts val="1400"/>
              <a:buNone/>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pPr>
              <a:buClr>
                <a:srgbClr val="000000"/>
              </a:buClr>
              <a:buFont typeface="Arial"/>
              <a:buNone/>
            </a:pPr>
            <a:endParaRPr lang="en-US" sz="1400" kern="0">
              <a:solidFill>
                <a:srgbClr val="000000"/>
              </a:solidFill>
              <a:cs typeface="Arial"/>
              <a:sym typeface="Arial"/>
            </a:endParaRPr>
          </a:p>
        </p:txBody>
      </p:sp>
      <p:pic>
        <p:nvPicPr>
          <p:cNvPr id="107" name="Google Shape;107;p15"/>
          <p:cNvPicPr preferRelativeResize="0"/>
          <p:nvPr/>
        </p:nvPicPr>
        <p:blipFill rotWithShape="1">
          <a:blip r:embed="rId2">
            <a:alphaModFix amt="10000"/>
          </a:blip>
          <a:srcRect t="39874" r="27081"/>
          <a:stretch/>
        </p:blipFill>
        <p:spPr>
          <a:xfrm>
            <a:off x="7143750" y="0"/>
            <a:ext cx="2000250" cy="2168525"/>
          </a:xfrm>
          <a:prstGeom prst="rect">
            <a:avLst/>
          </a:prstGeom>
          <a:noFill/>
          <a:ln>
            <a:noFill/>
          </a:ln>
        </p:spPr>
      </p:pic>
      <p:pic>
        <p:nvPicPr>
          <p:cNvPr id="108" name="Google Shape;108;p15"/>
          <p:cNvPicPr preferRelativeResize="0"/>
          <p:nvPr/>
        </p:nvPicPr>
        <p:blipFill rotWithShape="1">
          <a:blip r:embed="rId3">
            <a:alphaModFix/>
          </a:blip>
          <a:srcRect/>
          <a:stretch/>
        </p:blipFill>
        <p:spPr>
          <a:xfrm>
            <a:off x="199522" y="6354763"/>
            <a:ext cx="832052" cy="396000"/>
          </a:xfrm>
          <a:prstGeom prst="rect">
            <a:avLst/>
          </a:prstGeom>
          <a:noFill/>
          <a:ln>
            <a:noFill/>
          </a:ln>
        </p:spPr>
      </p:pic>
      <p:sp>
        <p:nvSpPr>
          <p:cNvPr id="109" name="Google Shape;109;p15"/>
          <p:cNvSpPr txBox="1">
            <a:spLocks noGrp="1"/>
          </p:cNvSpPr>
          <p:nvPr>
            <p:ph type="sldNum" idx="12"/>
          </p:nvPr>
        </p:nvSpPr>
        <p:spPr>
          <a:xfrm>
            <a:off x="4274414" y="-8563"/>
            <a:ext cx="297000" cy="784800"/>
          </a:xfrm>
          <a:prstGeom prst="rect">
            <a:avLst/>
          </a:prstGeom>
          <a:solidFill>
            <a:schemeClr val="lt2"/>
          </a:solidFill>
          <a:ln>
            <a:noFill/>
          </a:ln>
        </p:spPr>
        <p:txBody>
          <a:bodyPr spcFirstLastPara="1" wrap="square" lIns="68575" tIns="34275" rIns="68575" bIns="34275" anchor="ctr" anchorCtr="0">
            <a:noAutofit/>
          </a:bodyPr>
          <a:lstStyle>
            <a:lvl1pPr marL="0" lvl="0" indent="0" algn="ctr" rtl="0">
              <a:spcBef>
                <a:spcPts val="0"/>
              </a:spcBef>
              <a:buNone/>
              <a:defRPr sz="1100" b="1">
                <a:solidFill>
                  <a:schemeClr val="lt1"/>
                </a:solidFill>
                <a:latin typeface="Calibri"/>
                <a:ea typeface="Calibri"/>
                <a:cs typeface="Calibri"/>
                <a:sym typeface="Calibri"/>
              </a:defRPr>
            </a:lvl1pPr>
            <a:lvl2pPr marL="0" lvl="1" indent="0" algn="ctr" rtl="0">
              <a:spcBef>
                <a:spcPts val="0"/>
              </a:spcBef>
              <a:buNone/>
              <a:defRPr sz="1100" b="1">
                <a:solidFill>
                  <a:schemeClr val="lt1"/>
                </a:solidFill>
                <a:latin typeface="Calibri"/>
                <a:ea typeface="Calibri"/>
                <a:cs typeface="Calibri"/>
                <a:sym typeface="Calibri"/>
              </a:defRPr>
            </a:lvl2pPr>
            <a:lvl3pPr marL="0" lvl="2" indent="0" algn="ctr" rtl="0">
              <a:spcBef>
                <a:spcPts val="0"/>
              </a:spcBef>
              <a:buNone/>
              <a:defRPr sz="1100" b="1">
                <a:solidFill>
                  <a:schemeClr val="lt1"/>
                </a:solidFill>
                <a:latin typeface="Calibri"/>
                <a:ea typeface="Calibri"/>
                <a:cs typeface="Calibri"/>
                <a:sym typeface="Calibri"/>
              </a:defRPr>
            </a:lvl3pPr>
            <a:lvl4pPr marL="0" lvl="3" indent="0" algn="ctr" rtl="0">
              <a:spcBef>
                <a:spcPts val="0"/>
              </a:spcBef>
              <a:buNone/>
              <a:defRPr sz="1100" b="1">
                <a:solidFill>
                  <a:schemeClr val="lt1"/>
                </a:solidFill>
                <a:latin typeface="Calibri"/>
                <a:ea typeface="Calibri"/>
                <a:cs typeface="Calibri"/>
                <a:sym typeface="Calibri"/>
              </a:defRPr>
            </a:lvl4pPr>
            <a:lvl5pPr marL="0" lvl="4" indent="0" algn="ctr" rtl="0">
              <a:spcBef>
                <a:spcPts val="0"/>
              </a:spcBef>
              <a:buNone/>
              <a:defRPr sz="1100" b="1">
                <a:solidFill>
                  <a:schemeClr val="lt1"/>
                </a:solidFill>
                <a:latin typeface="Calibri"/>
                <a:ea typeface="Calibri"/>
                <a:cs typeface="Calibri"/>
                <a:sym typeface="Calibri"/>
              </a:defRPr>
            </a:lvl5pPr>
            <a:lvl6pPr marL="0" lvl="5" indent="0" algn="ctr" rtl="0">
              <a:spcBef>
                <a:spcPts val="0"/>
              </a:spcBef>
              <a:buNone/>
              <a:defRPr sz="1100" b="1">
                <a:solidFill>
                  <a:schemeClr val="lt1"/>
                </a:solidFill>
                <a:latin typeface="Calibri"/>
                <a:ea typeface="Calibri"/>
                <a:cs typeface="Calibri"/>
                <a:sym typeface="Calibri"/>
              </a:defRPr>
            </a:lvl6pPr>
            <a:lvl7pPr marL="0" lvl="6" indent="0" algn="ctr" rtl="0">
              <a:spcBef>
                <a:spcPts val="0"/>
              </a:spcBef>
              <a:buNone/>
              <a:defRPr sz="1100" b="1">
                <a:solidFill>
                  <a:schemeClr val="lt1"/>
                </a:solidFill>
                <a:latin typeface="Calibri"/>
                <a:ea typeface="Calibri"/>
                <a:cs typeface="Calibri"/>
                <a:sym typeface="Calibri"/>
              </a:defRPr>
            </a:lvl7pPr>
            <a:lvl8pPr marL="0" lvl="7" indent="0" algn="ctr" rtl="0">
              <a:spcBef>
                <a:spcPts val="0"/>
              </a:spcBef>
              <a:buNone/>
              <a:defRPr sz="1100" b="1">
                <a:solidFill>
                  <a:schemeClr val="lt1"/>
                </a:solidFill>
                <a:latin typeface="Calibri"/>
                <a:ea typeface="Calibri"/>
                <a:cs typeface="Calibri"/>
                <a:sym typeface="Calibri"/>
              </a:defRPr>
            </a:lvl8pPr>
            <a:lvl9pPr marL="0" lvl="8" indent="0" algn="ctr" rtl="0">
              <a:spcBef>
                <a:spcPts val="0"/>
              </a:spcBef>
              <a:buNone/>
              <a:defRPr sz="1100" b="1">
                <a:solidFill>
                  <a:schemeClr val="lt1"/>
                </a:solidFill>
                <a:latin typeface="Calibri"/>
                <a:ea typeface="Calibri"/>
                <a:cs typeface="Calibri"/>
                <a:sym typeface="Calibri"/>
              </a:defRPr>
            </a:lvl9pPr>
          </a:lstStyle>
          <a:p>
            <a:fld id="{00000000-1234-1234-1234-123412341234}" type="slidenum">
              <a:rPr lang="en">
                <a:solidFill>
                  <a:srgbClr val="FFFFFF"/>
                </a:solidFill>
              </a:rPr>
              <a:pPr/>
              <a:t>‹#›</a:t>
            </a:fld>
            <a:endParaRPr>
              <a:solidFill>
                <a:srgbClr val="FFFFFF"/>
              </a:solidFill>
            </a:endParaRPr>
          </a:p>
        </p:txBody>
      </p:sp>
      <p:pic>
        <p:nvPicPr>
          <p:cNvPr id="110" name="Google Shape;110;p15"/>
          <p:cNvPicPr preferRelativeResize="0"/>
          <p:nvPr/>
        </p:nvPicPr>
        <p:blipFill rotWithShape="1">
          <a:blip r:embed="rId4">
            <a:alphaModFix/>
          </a:blip>
          <a:srcRect/>
          <a:stretch/>
        </p:blipFill>
        <p:spPr>
          <a:xfrm>
            <a:off x="1135007" y="6431722"/>
            <a:ext cx="307271" cy="272959"/>
          </a:xfrm>
          <a:prstGeom prst="rect">
            <a:avLst/>
          </a:prstGeom>
          <a:noFill/>
          <a:ln>
            <a:noFill/>
          </a:ln>
        </p:spPr>
      </p:pic>
    </p:spTree>
    <p:extLst>
      <p:ext uri="{BB962C8B-B14F-4D97-AF65-F5344CB8AC3E}">
        <p14:creationId xmlns:p14="http://schemas.microsoft.com/office/powerpoint/2010/main" val="3520725202"/>
      </p:ext>
    </p:extLst>
  </p:cSld>
  <p:clrMapOvr>
    <a:masterClrMapping/>
  </p:clrMapOvr>
</p:sldLayout>
</file>

<file path=ppt/slideLayouts/slideLayout141.xml><?xml version="1.0" encoding="utf-8"?>
<p:sldLayout xmlns:a="http://schemas.openxmlformats.org/drawingml/2006/main" xmlns:r="http://schemas.openxmlformats.org/officeDocument/2006/relationships" xmlns:p="http://schemas.openxmlformats.org/presentationml/2006/main" matchingName="TITLE_1">
  <p:cSld name="TITLE_1">
    <p:spTree>
      <p:nvGrpSpPr>
        <p:cNvPr id="1" name="Shape 111"/>
        <p:cNvGrpSpPr/>
        <p:nvPr/>
      </p:nvGrpSpPr>
      <p:grpSpPr>
        <a:xfrm>
          <a:off x="0" y="0"/>
          <a:ext cx="0" cy="0"/>
          <a:chOff x="0" y="0"/>
          <a:chExt cx="0" cy="0"/>
        </a:xfrm>
      </p:grpSpPr>
      <p:sp>
        <p:nvSpPr>
          <p:cNvPr id="112" name="Google Shape;112;p16"/>
          <p:cNvSpPr txBox="1">
            <a:spLocks noGrp="1"/>
          </p:cNvSpPr>
          <p:nvPr>
            <p:ph type="ctrTitle"/>
          </p:nvPr>
        </p:nvSpPr>
        <p:spPr>
          <a:xfrm>
            <a:off x="311708" y="992767"/>
            <a:ext cx="8520600" cy="27368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5200"/>
              <a:buNone/>
              <a:defRPr sz="5200"/>
            </a:lvl1pPr>
            <a:lvl2pPr lvl="1" algn="ctr" rtl="0">
              <a:spcBef>
                <a:spcPts val="0"/>
              </a:spcBef>
              <a:spcAft>
                <a:spcPts val="0"/>
              </a:spcAft>
              <a:buSzPts val="5200"/>
              <a:buNone/>
              <a:defRPr sz="5200"/>
            </a:lvl2pPr>
            <a:lvl3pPr lvl="2" algn="ctr" rtl="0">
              <a:spcBef>
                <a:spcPts val="0"/>
              </a:spcBef>
              <a:spcAft>
                <a:spcPts val="0"/>
              </a:spcAft>
              <a:buSzPts val="5200"/>
              <a:buNone/>
              <a:defRPr sz="5200"/>
            </a:lvl3pPr>
            <a:lvl4pPr lvl="3" algn="ctr" rtl="0">
              <a:spcBef>
                <a:spcPts val="0"/>
              </a:spcBef>
              <a:spcAft>
                <a:spcPts val="0"/>
              </a:spcAft>
              <a:buSzPts val="5200"/>
              <a:buNone/>
              <a:defRPr sz="5200"/>
            </a:lvl4pPr>
            <a:lvl5pPr lvl="4" algn="ctr" rtl="0">
              <a:spcBef>
                <a:spcPts val="0"/>
              </a:spcBef>
              <a:spcAft>
                <a:spcPts val="0"/>
              </a:spcAft>
              <a:buSzPts val="5200"/>
              <a:buNone/>
              <a:defRPr sz="5200"/>
            </a:lvl5pPr>
            <a:lvl6pPr lvl="5" algn="ctr" rtl="0">
              <a:spcBef>
                <a:spcPts val="0"/>
              </a:spcBef>
              <a:spcAft>
                <a:spcPts val="0"/>
              </a:spcAft>
              <a:buSzPts val="5200"/>
              <a:buNone/>
              <a:defRPr sz="5200"/>
            </a:lvl6pPr>
            <a:lvl7pPr lvl="6" algn="ctr" rtl="0">
              <a:spcBef>
                <a:spcPts val="0"/>
              </a:spcBef>
              <a:spcAft>
                <a:spcPts val="0"/>
              </a:spcAft>
              <a:buSzPts val="5200"/>
              <a:buNone/>
              <a:defRPr sz="5200"/>
            </a:lvl7pPr>
            <a:lvl8pPr lvl="7" algn="ctr" rtl="0">
              <a:spcBef>
                <a:spcPts val="0"/>
              </a:spcBef>
              <a:spcAft>
                <a:spcPts val="0"/>
              </a:spcAft>
              <a:buSzPts val="5200"/>
              <a:buNone/>
              <a:defRPr sz="5200"/>
            </a:lvl8pPr>
            <a:lvl9pPr lvl="8" algn="ctr" rtl="0">
              <a:spcBef>
                <a:spcPts val="0"/>
              </a:spcBef>
              <a:spcAft>
                <a:spcPts val="0"/>
              </a:spcAft>
              <a:buSzPts val="5200"/>
              <a:buNone/>
              <a:defRPr sz="5200"/>
            </a:lvl9pPr>
          </a:lstStyle>
          <a:p>
            <a:endParaRPr/>
          </a:p>
        </p:txBody>
      </p:sp>
      <p:sp>
        <p:nvSpPr>
          <p:cNvPr id="113" name="Google Shape;113;p16"/>
          <p:cNvSpPr txBox="1">
            <a:spLocks noGrp="1"/>
          </p:cNvSpPr>
          <p:nvPr>
            <p:ph type="subTitle" idx="1"/>
          </p:nvPr>
        </p:nvSpPr>
        <p:spPr>
          <a:xfrm>
            <a:off x="311700" y="3778833"/>
            <a:ext cx="8520600" cy="1056800"/>
          </a:xfrm>
          <a:prstGeom prst="rect">
            <a:avLst/>
          </a:prstGeom>
        </p:spPr>
        <p:txBody>
          <a:bodyPr spcFirstLastPara="1" wrap="square" lIns="91425" tIns="91425" rIns="91425" bIns="91425" anchor="t" anchorCtr="0">
            <a:noAutofit/>
          </a:bodyPr>
          <a:lstStyle>
            <a:lvl1pPr lvl="0" algn="ctr" rtl="0">
              <a:lnSpc>
                <a:spcPct val="100000"/>
              </a:lnSpc>
              <a:spcBef>
                <a:spcPts val="600"/>
              </a:spcBef>
              <a:spcAft>
                <a:spcPts val="0"/>
              </a:spcAft>
              <a:buSzPts val="2800"/>
              <a:buNone/>
              <a:defRPr sz="2800"/>
            </a:lvl1pPr>
            <a:lvl2pPr lvl="1" algn="ctr" rtl="0">
              <a:lnSpc>
                <a:spcPct val="100000"/>
              </a:lnSpc>
              <a:spcBef>
                <a:spcPts val="0"/>
              </a:spcBef>
              <a:spcAft>
                <a:spcPts val="0"/>
              </a:spcAft>
              <a:buSzPts val="2800"/>
              <a:buNone/>
              <a:defRPr sz="2800"/>
            </a:lvl2pPr>
            <a:lvl3pPr lvl="2" algn="ctr" rtl="0">
              <a:lnSpc>
                <a:spcPct val="100000"/>
              </a:lnSpc>
              <a:spcBef>
                <a:spcPts val="0"/>
              </a:spcBef>
              <a:spcAft>
                <a:spcPts val="0"/>
              </a:spcAft>
              <a:buSzPts val="2800"/>
              <a:buNone/>
              <a:defRPr sz="2800"/>
            </a:lvl3pPr>
            <a:lvl4pPr lvl="3" algn="ctr" rtl="0">
              <a:lnSpc>
                <a:spcPct val="100000"/>
              </a:lnSpc>
              <a:spcBef>
                <a:spcPts val="0"/>
              </a:spcBef>
              <a:spcAft>
                <a:spcPts val="0"/>
              </a:spcAft>
              <a:buSzPts val="2800"/>
              <a:buNone/>
              <a:defRPr sz="2800"/>
            </a:lvl4pPr>
            <a:lvl5pPr lvl="4" algn="ctr" rtl="0">
              <a:lnSpc>
                <a:spcPct val="100000"/>
              </a:lnSpc>
              <a:spcBef>
                <a:spcPts val="0"/>
              </a:spcBef>
              <a:spcAft>
                <a:spcPts val="0"/>
              </a:spcAft>
              <a:buSzPts val="2800"/>
              <a:buNone/>
              <a:defRPr sz="2800"/>
            </a:lvl5pPr>
            <a:lvl6pPr lvl="5" algn="ctr" rtl="0">
              <a:lnSpc>
                <a:spcPct val="100000"/>
              </a:lnSpc>
              <a:spcBef>
                <a:spcPts val="0"/>
              </a:spcBef>
              <a:spcAft>
                <a:spcPts val="0"/>
              </a:spcAft>
              <a:buSzPts val="2800"/>
              <a:buNone/>
              <a:defRPr sz="2800"/>
            </a:lvl6pPr>
            <a:lvl7pPr lvl="6" algn="ctr" rtl="0">
              <a:lnSpc>
                <a:spcPct val="100000"/>
              </a:lnSpc>
              <a:spcBef>
                <a:spcPts val="0"/>
              </a:spcBef>
              <a:spcAft>
                <a:spcPts val="0"/>
              </a:spcAft>
              <a:buSzPts val="2800"/>
              <a:buNone/>
              <a:defRPr sz="2800"/>
            </a:lvl7pPr>
            <a:lvl8pPr lvl="7" algn="ctr" rtl="0">
              <a:lnSpc>
                <a:spcPct val="100000"/>
              </a:lnSpc>
              <a:spcBef>
                <a:spcPts val="0"/>
              </a:spcBef>
              <a:spcAft>
                <a:spcPts val="0"/>
              </a:spcAft>
              <a:buSzPts val="2800"/>
              <a:buNone/>
              <a:defRPr sz="2800"/>
            </a:lvl8pPr>
            <a:lvl9pPr lvl="8" algn="ctr" rtl="0">
              <a:lnSpc>
                <a:spcPct val="100000"/>
              </a:lnSpc>
              <a:spcBef>
                <a:spcPts val="0"/>
              </a:spcBef>
              <a:spcAft>
                <a:spcPts val="0"/>
              </a:spcAft>
              <a:buSzPts val="2800"/>
              <a:buNone/>
              <a:defRPr sz="2800"/>
            </a:lvl9pPr>
          </a:lstStyle>
          <a:p>
            <a:endParaRPr/>
          </a:p>
        </p:txBody>
      </p:sp>
      <p:sp>
        <p:nvSpPr>
          <p:cNvPr id="114" name="Google Shape;114;p16"/>
          <p:cNvSpPr txBox="1">
            <a:spLocks noGrp="1"/>
          </p:cNvSpPr>
          <p:nvPr>
            <p:ph type="sldNum" idx="12"/>
          </p:nvPr>
        </p:nvSpPr>
        <p:spPr>
          <a:xfrm>
            <a:off x="8472458" y="6217623"/>
            <a:ext cx="548700" cy="524800"/>
          </a:xfrm>
          <a:prstGeom prst="rect">
            <a:avLst/>
          </a:prstGeom>
        </p:spPr>
        <p:txBody>
          <a:bodyPr spcFirstLastPara="1" wrap="square" lIns="91425" tIns="91425" rIns="91425" bIns="91425" anchor="t"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fld id="{00000000-1234-1234-1234-123412341234}" type="slidenum">
              <a:rPr lang="en"/>
              <a:pPr/>
              <a:t>‹#›</a:t>
            </a:fld>
            <a:endParaRPr/>
          </a:p>
        </p:txBody>
      </p:sp>
    </p:spTree>
    <p:extLst>
      <p:ext uri="{BB962C8B-B14F-4D97-AF65-F5344CB8AC3E}">
        <p14:creationId xmlns:p14="http://schemas.microsoft.com/office/powerpoint/2010/main" val="317970946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CA" smtClean="0"/>
              <a:t>Click to edit Master title style</a:t>
            </a:r>
            <a:endParaRPr lang="en-US"/>
          </a:p>
        </p:txBody>
      </p:sp>
      <p:sp>
        <p:nvSpPr>
          <p:cNvPr id="3" name="Date Placeholder 2"/>
          <p:cNvSpPr>
            <a:spLocks noGrp="1"/>
          </p:cNvSpPr>
          <p:nvPr>
            <p:ph type="dt" sz="half" idx="10"/>
          </p:nvPr>
        </p:nvSpPr>
        <p:spPr>
          <a:xfrm>
            <a:off x="457200" y="6356350"/>
            <a:ext cx="2133600" cy="365125"/>
          </a:xfrm>
          <a:prstGeom prst="rect">
            <a:avLst/>
          </a:prstGeom>
        </p:spPr>
        <p:txBody>
          <a:bodyPr/>
          <a:lstStyle/>
          <a:p>
            <a:pPr defTabSz="457200"/>
            <a:endParaRPr lang="en-US">
              <a:solidFill>
                <a:prstClr val="black"/>
              </a:solidFill>
            </a:endParaRPr>
          </a:p>
        </p:txBody>
      </p:sp>
      <p:sp>
        <p:nvSpPr>
          <p:cNvPr id="4" name="Footer Placeholder 3"/>
          <p:cNvSpPr>
            <a:spLocks noGrp="1"/>
          </p:cNvSpPr>
          <p:nvPr>
            <p:ph type="ftr" sz="quarter" idx="11"/>
          </p:nvPr>
        </p:nvSpPr>
        <p:spPr>
          <a:xfrm>
            <a:off x="3124200" y="6356350"/>
            <a:ext cx="2895600" cy="365125"/>
          </a:xfrm>
          <a:prstGeom prst="rect">
            <a:avLst/>
          </a:prstGeom>
        </p:spPr>
        <p:txBody>
          <a:bodyPr/>
          <a:lstStyle/>
          <a:p>
            <a:pPr defTabSz="457200"/>
            <a:r>
              <a:rPr lang="en-US" smtClean="0">
                <a:solidFill>
                  <a:prstClr val="black"/>
                </a:solidFill>
              </a:rPr>
              <a:t>www.eifl.net</a:t>
            </a:r>
            <a:endParaRPr lang="en-US">
              <a:solidFill>
                <a:prstClr val="black"/>
              </a:solidFill>
            </a:endParaRPr>
          </a:p>
        </p:txBody>
      </p:sp>
      <p:sp>
        <p:nvSpPr>
          <p:cNvPr id="5" name="Slide Number Placeholder 4"/>
          <p:cNvSpPr>
            <a:spLocks noGrp="1"/>
          </p:cNvSpPr>
          <p:nvPr>
            <p:ph type="sldNum" sz="quarter" idx="12"/>
          </p:nvPr>
        </p:nvSpPr>
        <p:spPr>
          <a:xfrm>
            <a:off x="6553200" y="6356350"/>
            <a:ext cx="2133600" cy="365125"/>
          </a:xfrm>
          <a:prstGeom prst="rect">
            <a:avLst/>
          </a:prstGeom>
        </p:spPr>
        <p:txBody>
          <a:bodyPr/>
          <a:lstStyle/>
          <a:p>
            <a:pPr defTabSz="457200"/>
            <a:fld id="{4B81FC85-EDEF-5E4A-BACB-E2E10F38733B}" type="slidenum">
              <a:rPr lang="en-US" smtClean="0">
                <a:solidFill>
                  <a:prstClr val="black"/>
                </a:solidFill>
              </a:rPr>
              <a:pPr defTabSz="457200"/>
              <a:t>‹#›</a:t>
            </a:fld>
            <a:endParaRPr lang="en-US">
              <a:solidFill>
                <a:prstClr val="black"/>
              </a:solidFill>
            </a:endParaRPr>
          </a:p>
        </p:txBody>
      </p:sp>
    </p:spTree>
    <p:extLst>
      <p:ext uri="{BB962C8B-B14F-4D97-AF65-F5344CB8AC3E}">
        <p14:creationId xmlns:p14="http://schemas.microsoft.com/office/powerpoint/2010/main" val="101648416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57200" y="6356350"/>
            <a:ext cx="2133600" cy="365125"/>
          </a:xfrm>
          <a:prstGeom prst="rect">
            <a:avLst/>
          </a:prstGeom>
        </p:spPr>
        <p:txBody>
          <a:bodyPr/>
          <a:lstStyle/>
          <a:p>
            <a:pPr defTabSz="457200"/>
            <a:endParaRPr lang="en-US">
              <a:solidFill>
                <a:prstClr val="black"/>
              </a:solidFill>
            </a:endParaRPr>
          </a:p>
        </p:txBody>
      </p:sp>
      <p:sp>
        <p:nvSpPr>
          <p:cNvPr id="3" name="Footer Placeholder 2"/>
          <p:cNvSpPr>
            <a:spLocks noGrp="1"/>
          </p:cNvSpPr>
          <p:nvPr>
            <p:ph type="ftr" sz="quarter" idx="11"/>
          </p:nvPr>
        </p:nvSpPr>
        <p:spPr>
          <a:xfrm>
            <a:off x="3124200" y="6356350"/>
            <a:ext cx="2895600" cy="365125"/>
          </a:xfrm>
          <a:prstGeom prst="rect">
            <a:avLst/>
          </a:prstGeom>
        </p:spPr>
        <p:txBody>
          <a:bodyPr/>
          <a:lstStyle/>
          <a:p>
            <a:pPr defTabSz="457200"/>
            <a:r>
              <a:rPr lang="en-US" smtClean="0">
                <a:solidFill>
                  <a:prstClr val="black"/>
                </a:solidFill>
              </a:rPr>
              <a:t>www.eifl.net</a:t>
            </a:r>
            <a:endParaRPr lang="en-US">
              <a:solidFill>
                <a:prstClr val="black"/>
              </a:solidFill>
            </a:endParaRPr>
          </a:p>
        </p:txBody>
      </p:sp>
      <p:sp>
        <p:nvSpPr>
          <p:cNvPr id="4" name="Slide Number Placeholder 3"/>
          <p:cNvSpPr>
            <a:spLocks noGrp="1"/>
          </p:cNvSpPr>
          <p:nvPr>
            <p:ph type="sldNum" sz="quarter" idx="12"/>
          </p:nvPr>
        </p:nvSpPr>
        <p:spPr>
          <a:xfrm>
            <a:off x="6553200" y="6356350"/>
            <a:ext cx="2133600" cy="365125"/>
          </a:xfrm>
          <a:prstGeom prst="rect">
            <a:avLst/>
          </a:prstGeom>
        </p:spPr>
        <p:txBody>
          <a:bodyPr/>
          <a:lstStyle/>
          <a:p>
            <a:pPr defTabSz="457200"/>
            <a:fld id="{4B81FC85-EDEF-5E4A-BACB-E2E10F38733B}" type="slidenum">
              <a:rPr lang="en-US" smtClean="0">
                <a:solidFill>
                  <a:prstClr val="black"/>
                </a:solidFill>
              </a:rPr>
              <a:pPr defTabSz="457200"/>
              <a:t>‹#›</a:t>
            </a:fld>
            <a:endParaRPr lang="en-US">
              <a:solidFill>
                <a:prstClr val="black"/>
              </a:solidFill>
            </a:endParaRPr>
          </a:p>
        </p:txBody>
      </p:sp>
    </p:spTree>
    <p:extLst>
      <p:ext uri="{BB962C8B-B14F-4D97-AF65-F5344CB8AC3E}">
        <p14:creationId xmlns:p14="http://schemas.microsoft.com/office/powerpoint/2010/main" val="327944696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anchor="b"/>
          <a:lstStyle>
            <a:lvl1pPr algn="l">
              <a:defRPr sz="2000" b="1"/>
            </a:lvl1pPr>
          </a:lstStyle>
          <a:p>
            <a:r>
              <a:rPr lang="en-CA" smtClean="0"/>
              <a:t>Click to edit Master title style</a:t>
            </a:r>
            <a:endParaRPr lang="en-US"/>
          </a:p>
        </p:txBody>
      </p:sp>
      <p:sp>
        <p:nvSpPr>
          <p:cNvPr id="3" name="Content Placeholder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4" name="Text Placeholder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CA" smtClean="0"/>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p>
            <a:pPr defTabSz="457200"/>
            <a:endParaRPr lang="en-US">
              <a:solidFill>
                <a:prstClr val="black"/>
              </a:solidFill>
            </a:endParaRPr>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pPr defTabSz="457200"/>
            <a:r>
              <a:rPr lang="en-US" smtClean="0">
                <a:solidFill>
                  <a:prstClr val="black"/>
                </a:solidFill>
              </a:rPr>
              <a:t>www.eifl.net</a:t>
            </a:r>
            <a:endParaRPr lang="en-US">
              <a:solidFill>
                <a:prstClr val="black"/>
              </a:solidFill>
            </a:endParaRPr>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pPr defTabSz="457200"/>
            <a:fld id="{4B81FC85-EDEF-5E4A-BACB-E2E10F38733B}" type="slidenum">
              <a:rPr lang="en-US" smtClean="0">
                <a:solidFill>
                  <a:prstClr val="black"/>
                </a:solidFill>
              </a:rPr>
              <a:pPr defTabSz="457200"/>
              <a:t>‹#›</a:t>
            </a:fld>
            <a:endParaRPr lang="en-US">
              <a:solidFill>
                <a:prstClr val="black"/>
              </a:solidFill>
            </a:endParaRPr>
          </a:p>
        </p:txBody>
      </p:sp>
    </p:spTree>
    <p:extLst>
      <p:ext uri="{BB962C8B-B14F-4D97-AF65-F5344CB8AC3E}">
        <p14:creationId xmlns:p14="http://schemas.microsoft.com/office/powerpoint/2010/main" val="133694833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en-CA" smtClean="0"/>
              <a:t>Click to edit Master title style</a:t>
            </a:r>
            <a:endParaRPr lang="en-US"/>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CA" smtClean="0"/>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p>
            <a:pPr defTabSz="457200"/>
            <a:endParaRPr lang="en-US">
              <a:solidFill>
                <a:prstClr val="black"/>
              </a:solidFill>
            </a:endParaRPr>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pPr defTabSz="457200"/>
            <a:r>
              <a:rPr lang="en-US" smtClean="0">
                <a:solidFill>
                  <a:prstClr val="black"/>
                </a:solidFill>
              </a:rPr>
              <a:t>www.eifl.net</a:t>
            </a:r>
            <a:endParaRPr lang="en-US">
              <a:solidFill>
                <a:prstClr val="black"/>
              </a:solidFill>
            </a:endParaRPr>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pPr defTabSz="457200"/>
            <a:fld id="{4B81FC85-EDEF-5E4A-BACB-E2E10F38733B}" type="slidenum">
              <a:rPr lang="en-US" smtClean="0">
                <a:solidFill>
                  <a:prstClr val="black"/>
                </a:solidFill>
              </a:rPr>
              <a:pPr defTabSz="457200"/>
              <a:t>‹#›</a:t>
            </a:fld>
            <a:endParaRPr lang="en-US">
              <a:solidFill>
                <a:prstClr val="black"/>
              </a:solidFill>
            </a:endParaRPr>
          </a:p>
        </p:txBody>
      </p:sp>
    </p:spTree>
    <p:extLst>
      <p:ext uri="{BB962C8B-B14F-4D97-AF65-F5344CB8AC3E}">
        <p14:creationId xmlns:p14="http://schemas.microsoft.com/office/powerpoint/2010/main" val="163054251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CA" smtClean="0"/>
              <a:t>Click to edit Master title style</a:t>
            </a:r>
            <a:endParaRPr lang="en-US"/>
          </a:p>
        </p:txBody>
      </p:sp>
      <p:sp>
        <p:nvSpPr>
          <p:cNvPr id="3" name="Vertical Text Placeholder 2"/>
          <p:cNvSpPr>
            <a:spLocks noGrp="1"/>
          </p:cNvSpPr>
          <p:nvPr>
            <p:ph type="body" orient="vert" idx="1"/>
          </p:nvPr>
        </p:nvSpPr>
        <p:spPr>
          <a:xfrm>
            <a:off x="457200" y="1600200"/>
            <a:ext cx="8229600" cy="4525963"/>
          </a:xfrm>
          <a:prstGeom prst="rect">
            <a:avLst/>
          </a:prstGeom>
        </p:spPr>
        <p:txBody>
          <a:bodyPr vert="eaVert"/>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p>
            <a:pPr defTabSz="457200"/>
            <a:endParaRPr lang="en-US">
              <a:solidFill>
                <a:prstClr val="black"/>
              </a:solidFill>
            </a:endParaRPr>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pPr defTabSz="457200"/>
            <a:r>
              <a:rPr lang="en-US" smtClean="0">
                <a:solidFill>
                  <a:prstClr val="black"/>
                </a:solidFill>
              </a:rPr>
              <a:t>www.eifl.net</a:t>
            </a:r>
            <a:endParaRPr lang="en-US">
              <a:solidFill>
                <a:prstClr val="black"/>
              </a:solidFill>
            </a:endParaRPr>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pPr defTabSz="457200"/>
            <a:fld id="{4B81FC85-EDEF-5E4A-BACB-E2E10F38733B}" type="slidenum">
              <a:rPr lang="en-US" smtClean="0">
                <a:solidFill>
                  <a:prstClr val="black"/>
                </a:solidFill>
              </a:rPr>
              <a:pPr defTabSz="457200"/>
              <a:t>‹#›</a:t>
            </a:fld>
            <a:endParaRPr lang="en-US">
              <a:solidFill>
                <a:prstClr val="black"/>
              </a:solidFill>
            </a:endParaRPr>
          </a:p>
        </p:txBody>
      </p:sp>
    </p:spTree>
    <p:extLst>
      <p:ext uri="{BB962C8B-B14F-4D97-AF65-F5344CB8AC3E}">
        <p14:creationId xmlns:p14="http://schemas.microsoft.com/office/powerpoint/2010/main" val="339703280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1250032"/>
            <a:ext cx="7766050" cy="1150353"/>
          </a:xfrm>
          <a:prstGeom prst="rect">
            <a:avLst/>
          </a:prstGeom>
        </p:spPr>
        <p:txBody>
          <a:bodyPr>
            <a:normAutofit/>
          </a:bodyPr>
          <a:lstStyle>
            <a:lvl1pPr>
              <a:defRPr sz="4200">
                <a:latin typeface="Open Sans"/>
                <a:cs typeface="Open Sans"/>
              </a:defRPr>
            </a:lvl1pPr>
          </a:lstStyle>
          <a:p>
            <a:r>
              <a:rPr lang="en-US" dirty="0" smtClean="0"/>
              <a:t>Click to edit Master title style</a:t>
            </a:r>
            <a:endParaRPr lang="en-US" dirty="0"/>
          </a:p>
        </p:txBody>
      </p:sp>
      <p:sp>
        <p:nvSpPr>
          <p:cNvPr id="3" name="Content Placeholder 2"/>
          <p:cNvSpPr>
            <a:spLocks noGrp="1"/>
          </p:cNvSpPr>
          <p:nvPr>
            <p:ph idx="1"/>
          </p:nvPr>
        </p:nvSpPr>
        <p:spPr>
          <a:xfrm>
            <a:off x="482600" y="2400385"/>
            <a:ext cx="7740650" cy="2064669"/>
          </a:xfrm>
          <a:prstGeom prst="rect">
            <a:avLst/>
          </a:prstGeom>
        </p:spPr>
        <p:txBody>
          <a:bodyPr/>
          <a:lstStyle>
            <a:lvl1pPr>
              <a:defRPr>
                <a:latin typeface="Open Sans"/>
                <a:cs typeface="Open Sans"/>
              </a:defRPr>
            </a:lvl1pPr>
            <a:lvl2pPr>
              <a:defRPr>
                <a:latin typeface="Open Sans"/>
                <a:cs typeface="Open Sans"/>
              </a:defRPr>
            </a:lvl2pPr>
            <a:lvl3pPr>
              <a:defRPr>
                <a:latin typeface="Open Sans"/>
                <a:cs typeface="Open Sans"/>
              </a:defRPr>
            </a:lvl3pPr>
            <a:lvl4pPr>
              <a:defRPr>
                <a:latin typeface="Open Sans"/>
                <a:cs typeface="Open Sans"/>
              </a:defRPr>
            </a:lvl4pPr>
            <a:lvl5pPr>
              <a:defRPr>
                <a:latin typeface="Open Sans"/>
                <a:cs typeface="Open Sans"/>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9" name="Content Placeholder 2"/>
          <p:cNvSpPr>
            <a:spLocks noGrp="1"/>
          </p:cNvSpPr>
          <p:nvPr>
            <p:ph idx="13" hasCustomPrompt="1"/>
          </p:nvPr>
        </p:nvSpPr>
        <p:spPr>
          <a:xfrm>
            <a:off x="457200" y="331939"/>
            <a:ext cx="3495675" cy="488017"/>
          </a:xfrm>
          <a:prstGeom prst="rect">
            <a:avLst/>
          </a:prstGeom>
        </p:spPr>
        <p:txBody>
          <a:bodyPr>
            <a:normAutofit/>
          </a:bodyPr>
          <a:lstStyle>
            <a:lvl1pPr marL="0" indent="0">
              <a:buNone/>
              <a:defRPr sz="1800" b="1">
                <a:solidFill>
                  <a:srgbClr val="595959"/>
                </a:solidFill>
                <a:latin typeface="Open Sans"/>
                <a:cs typeface="Open Sans"/>
              </a:defRPr>
            </a:lvl1pPr>
          </a:lstStyle>
          <a:p>
            <a:pPr lvl="0"/>
            <a:r>
              <a:rPr lang="en-US" dirty="0" smtClean="0"/>
              <a:t>CLICK TO EDIT MASTER |</a:t>
            </a:r>
          </a:p>
        </p:txBody>
      </p:sp>
      <p:sp>
        <p:nvSpPr>
          <p:cNvPr id="10" name="Content Placeholder 2"/>
          <p:cNvSpPr>
            <a:spLocks noGrp="1"/>
          </p:cNvSpPr>
          <p:nvPr>
            <p:ph idx="14" hasCustomPrompt="1"/>
          </p:nvPr>
        </p:nvSpPr>
        <p:spPr>
          <a:xfrm>
            <a:off x="3349625" y="331939"/>
            <a:ext cx="2238375" cy="492365"/>
          </a:xfrm>
          <a:prstGeom prst="rect">
            <a:avLst/>
          </a:prstGeom>
        </p:spPr>
        <p:txBody>
          <a:bodyPr>
            <a:normAutofit/>
          </a:bodyPr>
          <a:lstStyle>
            <a:lvl1pPr marL="0" indent="0">
              <a:buNone/>
              <a:defRPr sz="1800" b="1">
                <a:solidFill>
                  <a:schemeClr val="accent6"/>
                </a:solidFill>
                <a:latin typeface="Open Sans"/>
                <a:cs typeface="Open Sans"/>
              </a:defRPr>
            </a:lvl1pPr>
          </a:lstStyle>
          <a:p>
            <a:pPr lvl="0"/>
            <a:r>
              <a:rPr lang="en-US" dirty="0" smtClean="0"/>
              <a:t>CLICK TO EDIT</a:t>
            </a:r>
          </a:p>
        </p:txBody>
      </p:sp>
    </p:spTree>
    <p:extLst>
      <p:ext uri="{BB962C8B-B14F-4D97-AF65-F5344CB8AC3E}">
        <p14:creationId xmlns:p14="http://schemas.microsoft.com/office/powerpoint/2010/main" val="231268395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a:prstGeom prst="rect">
            <a:avLst/>
          </a:prstGeom>
        </p:spPr>
        <p:txBody>
          <a:bodyPr vert="eaVert"/>
          <a:lstStyle/>
          <a:p>
            <a:r>
              <a:rPr lang="en-CA"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a:prstGeom prst="rect">
            <a:avLst/>
          </a:prstGeom>
        </p:spPr>
        <p:txBody>
          <a:bodyPr vert="eaVert"/>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p>
            <a:pPr defTabSz="457200"/>
            <a:endParaRPr lang="en-US">
              <a:solidFill>
                <a:prstClr val="black"/>
              </a:solidFill>
            </a:endParaRPr>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pPr defTabSz="457200"/>
            <a:r>
              <a:rPr lang="en-US" smtClean="0">
                <a:solidFill>
                  <a:prstClr val="black"/>
                </a:solidFill>
              </a:rPr>
              <a:t>www.eifl.net</a:t>
            </a:r>
            <a:endParaRPr lang="en-US">
              <a:solidFill>
                <a:prstClr val="black"/>
              </a:solidFill>
            </a:endParaRPr>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pPr defTabSz="457200"/>
            <a:fld id="{4B81FC85-EDEF-5E4A-BACB-E2E10F38733B}" type="slidenum">
              <a:rPr lang="en-US" smtClean="0">
                <a:solidFill>
                  <a:prstClr val="black"/>
                </a:solidFill>
              </a:rPr>
              <a:pPr defTabSz="457200"/>
              <a:t>‹#›</a:t>
            </a:fld>
            <a:endParaRPr lang="en-US">
              <a:solidFill>
                <a:prstClr val="black"/>
              </a:solidFill>
            </a:endParaRPr>
          </a:p>
        </p:txBody>
      </p:sp>
    </p:spTree>
    <p:extLst>
      <p:ext uri="{BB962C8B-B14F-4D97-AF65-F5344CB8AC3E}">
        <p14:creationId xmlns:p14="http://schemas.microsoft.com/office/powerpoint/2010/main" val="41092611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1250032"/>
            <a:ext cx="7766050" cy="1150353"/>
          </a:xfrm>
          <a:prstGeom prst="rect">
            <a:avLst/>
          </a:prstGeom>
        </p:spPr>
        <p:txBody>
          <a:bodyPr>
            <a:normAutofit/>
          </a:bodyPr>
          <a:lstStyle>
            <a:lvl1pPr>
              <a:defRPr sz="4200">
                <a:latin typeface="Open Sans"/>
                <a:cs typeface="Open Sans"/>
              </a:defRPr>
            </a:lvl1pPr>
          </a:lstStyle>
          <a:p>
            <a:r>
              <a:rPr lang="en-US" dirty="0" smtClean="0"/>
              <a:t>Click to edit Master title style</a:t>
            </a:r>
            <a:endParaRPr lang="en-US" dirty="0"/>
          </a:p>
        </p:txBody>
      </p:sp>
      <p:sp>
        <p:nvSpPr>
          <p:cNvPr id="3" name="Content Placeholder 2"/>
          <p:cNvSpPr>
            <a:spLocks noGrp="1"/>
          </p:cNvSpPr>
          <p:nvPr>
            <p:ph idx="1"/>
          </p:nvPr>
        </p:nvSpPr>
        <p:spPr>
          <a:xfrm>
            <a:off x="482600" y="2400385"/>
            <a:ext cx="7740650" cy="2064669"/>
          </a:xfrm>
          <a:prstGeom prst="rect">
            <a:avLst/>
          </a:prstGeom>
        </p:spPr>
        <p:txBody>
          <a:bodyPr/>
          <a:lstStyle>
            <a:lvl1pPr>
              <a:defRPr>
                <a:latin typeface="Open Sans"/>
                <a:cs typeface="Open Sans"/>
              </a:defRPr>
            </a:lvl1pPr>
            <a:lvl2pPr>
              <a:defRPr>
                <a:latin typeface="Open Sans"/>
                <a:cs typeface="Open Sans"/>
              </a:defRPr>
            </a:lvl2pPr>
            <a:lvl3pPr>
              <a:defRPr>
                <a:latin typeface="Open Sans"/>
                <a:cs typeface="Open Sans"/>
              </a:defRPr>
            </a:lvl3pPr>
            <a:lvl4pPr>
              <a:defRPr>
                <a:latin typeface="Open Sans"/>
                <a:cs typeface="Open Sans"/>
              </a:defRPr>
            </a:lvl4pPr>
            <a:lvl5pPr>
              <a:defRPr>
                <a:latin typeface="Open Sans"/>
                <a:cs typeface="Open Sans"/>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9" name="Content Placeholder 2"/>
          <p:cNvSpPr>
            <a:spLocks noGrp="1"/>
          </p:cNvSpPr>
          <p:nvPr>
            <p:ph idx="13" hasCustomPrompt="1"/>
          </p:nvPr>
        </p:nvSpPr>
        <p:spPr>
          <a:xfrm>
            <a:off x="457200" y="331939"/>
            <a:ext cx="3495675" cy="488017"/>
          </a:xfrm>
          <a:prstGeom prst="rect">
            <a:avLst/>
          </a:prstGeom>
        </p:spPr>
        <p:txBody>
          <a:bodyPr>
            <a:normAutofit/>
          </a:bodyPr>
          <a:lstStyle>
            <a:lvl1pPr marL="0" indent="0">
              <a:buNone/>
              <a:defRPr sz="1800" b="1">
                <a:solidFill>
                  <a:srgbClr val="595959"/>
                </a:solidFill>
                <a:latin typeface="Open Sans"/>
                <a:cs typeface="Open Sans"/>
              </a:defRPr>
            </a:lvl1pPr>
          </a:lstStyle>
          <a:p>
            <a:pPr lvl="0"/>
            <a:r>
              <a:rPr lang="en-US" dirty="0" smtClean="0"/>
              <a:t>CLICK TO EDIT MASTER |</a:t>
            </a:r>
          </a:p>
        </p:txBody>
      </p:sp>
      <p:sp>
        <p:nvSpPr>
          <p:cNvPr id="10" name="Content Placeholder 2"/>
          <p:cNvSpPr>
            <a:spLocks noGrp="1"/>
          </p:cNvSpPr>
          <p:nvPr>
            <p:ph idx="14" hasCustomPrompt="1"/>
          </p:nvPr>
        </p:nvSpPr>
        <p:spPr>
          <a:xfrm>
            <a:off x="3349625" y="331939"/>
            <a:ext cx="2238375" cy="492365"/>
          </a:xfrm>
          <a:prstGeom prst="rect">
            <a:avLst/>
          </a:prstGeom>
        </p:spPr>
        <p:txBody>
          <a:bodyPr>
            <a:normAutofit/>
          </a:bodyPr>
          <a:lstStyle>
            <a:lvl1pPr marL="0" indent="0">
              <a:buNone/>
              <a:defRPr sz="1800" b="1">
                <a:solidFill>
                  <a:schemeClr val="accent6"/>
                </a:solidFill>
                <a:latin typeface="Open Sans"/>
                <a:cs typeface="Open Sans"/>
              </a:defRPr>
            </a:lvl1pPr>
          </a:lstStyle>
          <a:p>
            <a:pPr lvl="0"/>
            <a:r>
              <a:rPr lang="en-US" dirty="0" smtClean="0"/>
              <a:t>CLICK TO EDIT</a:t>
            </a:r>
          </a:p>
        </p:txBody>
      </p:sp>
    </p:spTree>
    <p:extLst>
      <p:ext uri="{BB962C8B-B14F-4D97-AF65-F5344CB8AC3E}">
        <p14:creationId xmlns:p14="http://schemas.microsoft.com/office/powerpoint/2010/main" val="136369920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2_Title and content">
    <p:spTree>
      <p:nvGrpSpPr>
        <p:cNvPr id="1" name=""/>
        <p:cNvGrpSpPr/>
        <p:nvPr/>
      </p:nvGrpSpPr>
      <p:grpSpPr>
        <a:xfrm>
          <a:off x="0" y="0"/>
          <a:ext cx="0" cy="0"/>
          <a:chOff x="0" y="0"/>
          <a:chExt cx="0" cy="0"/>
        </a:xfrm>
      </p:grpSpPr>
      <p:sp>
        <p:nvSpPr>
          <p:cNvPr id="7" name="Title 1"/>
          <p:cNvSpPr>
            <a:spLocks noGrp="1"/>
          </p:cNvSpPr>
          <p:nvPr>
            <p:ph type="title" hasCustomPrompt="1"/>
          </p:nvPr>
        </p:nvSpPr>
        <p:spPr>
          <a:xfrm>
            <a:off x="457200" y="1041995"/>
            <a:ext cx="3008313" cy="404988"/>
          </a:xfrm>
          <a:prstGeom prst="rect">
            <a:avLst/>
          </a:prstGeom>
        </p:spPr>
        <p:txBody>
          <a:bodyPr anchor="b"/>
          <a:lstStyle>
            <a:lvl1pPr algn="l">
              <a:defRPr sz="2000" b="1"/>
            </a:lvl1pPr>
          </a:lstStyle>
          <a:p>
            <a:r>
              <a:rPr lang="en-US" dirty="0" err="1" smtClean="0"/>
              <a:t>Lorem</a:t>
            </a:r>
            <a:r>
              <a:rPr lang="en-US" dirty="0" smtClean="0"/>
              <a:t> </a:t>
            </a:r>
            <a:r>
              <a:rPr lang="en-US" dirty="0" err="1" smtClean="0"/>
              <a:t>ipsum</a:t>
            </a:r>
            <a:endParaRPr lang="en-US" dirty="0"/>
          </a:p>
        </p:txBody>
      </p:sp>
      <p:sp>
        <p:nvSpPr>
          <p:cNvPr id="8" name="Content Placeholder 2"/>
          <p:cNvSpPr>
            <a:spLocks noGrp="1"/>
          </p:cNvSpPr>
          <p:nvPr>
            <p:ph idx="1"/>
          </p:nvPr>
        </p:nvSpPr>
        <p:spPr>
          <a:xfrm>
            <a:off x="3575050" y="1041995"/>
            <a:ext cx="4537075" cy="3657005"/>
          </a:xfrm>
          <a:prstGeom prst="rect">
            <a:avLst/>
          </a:prstGeom>
        </p:spPr>
        <p:txBody>
          <a:bodyPr/>
          <a:lstStyle>
            <a:lvl1pPr>
              <a:defRPr sz="2000"/>
            </a:lvl1pPr>
            <a:lvl2pPr>
              <a:defRPr sz="1800"/>
            </a:lvl2pPr>
            <a:lvl3pPr>
              <a:defRPr sz="1800"/>
            </a:lvl3pPr>
            <a:lvl4pPr>
              <a:defRPr sz="1600"/>
            </a:lvl4pPr>
            <a:lvl5pPr>
              <a:defRPr sz="1400"/>
            </a:lvl5pPr>
            <a:lvl6pPr>
              <a:defRPr sz="2000"/>
            </a:lvl6pPr>
            <a:lvl7pPr>
              <a:defRPr sz="2000"/>
            </a:lvl7pPr>
            <a:lvl8pPr>
              <a:defRPr sz="2000"/>
            </a:lvl8pPr>
            <a:lvl9pPr>
              <a:defRPr sz="20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9" name="Text Placeholder 3"/>
          <p:cNvSpPr>
            <a:spLocks noGrp="1"/>
          </p:cNvSpPr>
          <p:nvPr>
            <p:ph type="body" sz="half" idx="2" hasCustomPrompt="1"/>
          </p:nvPr>
        </p:nvSpPr>
        <p:spPr>
          <a:xfrm>
            <a:off x="457200" y="1531651"/>
            <a:ext cx="3008313" cy="3167349"/>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err="1" smtClean="0"/>
              <a:t>Lorem</a:t>
            </a:r>
            <a:r>
              <a:rPr lang="en-US" dirty="0" smtClean="0"/>
              <a:t> </a:t>
            </a:r>
            <a:r>
              <a:rPr lang="en-US" dirty="0" err="1" smtClean="0"/>
              <a:t>ipsum</a:t>
            </a:r>
            <a:endParaRPr lang="en-US" dirty="0" smtClean="0"/>
          </a:p>
        </p:txBody>
      </p:sp>
      <p:sp>
        <p:nvSpPr>
          <p:cNvPr id="6" name="Content Placeholder 2"/>
          <p:cNvSpPr>
            <a:spLocks noGrp="1"/>
          </p:cNvSpPr>
          <p:nvPr>
            <p:ph idx="13" hasCustomPrompt="1"/>
          </p:nvPr>
        </p:nvSpPr>
        <p:spPr>
          <a:xfrm>
            <a:off x="457200" y="316782"/>
            <a:ext cx="3495675" cy="488017"/>
          </a:xfrm>
          <a:prstGeom prst="rect">
            <a:avLst/>
          </a:prstGeom>
        </p:spPr>
        <p:txBody>
          <a:bodyPr>
            <a:normAutofit/>
          </a:bodyPr>
          <a:lstStyle>
            <a:lvl1pPr marL="0" indent="0">
              <a:buNone/>
              <a:defRPr sz="1800" b="1">
                <a:solidFill>
                  <a:schemeClr val="accent3"/>
                </a:solidFill>
                <a:latin typeface="Open Sans"/>
                <a:cs typeface="Open Sans"/>
              </a:defRPr>
            </a:lvl1pPr>
          </a:lstStyle>
          <a:p>
            <a:pPr lvl="0"/>
            <a:r>
              <a:rPr lang="en-US" dirty="0" smtClean="0"/>
              <a:t>CLICK TO EDIT MASTER  |</a:t>
            </a:r>
          </a:p>
        </p:txBody>
      </p:sp>
      <p:sp>
        <p:nvSpPr>
          <p:cNvPr id="10" name="Content Placeholder 2"/>
          <p:cNvSpPr>
            <a:spLocks noGrp="1"/>
          </p:cNvSpPr>
          <p:nvPr>
            <p:ph idx="14" hasCustomPrompt="1"/>
          </p:nvPr>
        </p:nvSpPr>
        <p:spPr>
          <a:xfrm>
            <a:off x="3416031" y="344184"/>
            <a:ext cx="2238375" cy="492365"/>
          </a:xfrm>
          <a:prstGeom prst="rect">
            <a:avLst/>
          </a:prstGeom>
        </p:spPr>
        <p:txBody>
          <a:bodyPr>
            <a:normAutofit/>
          </a:bodyPr>
          <a:lstStyle>
            <a:lvl1pPr marL="0" indent="0">
              <a:buNone/>
              <a:defRPr sz="1800" b="1">
                <a:solidFill>
                  <a:schemeClr val="accent6"/>
                </a:solidFill>
                <a:latin typeface="Open Sans"/>
                <a:cs typeface="Open Sans"/>
              </a:defRPr>
            </a:lvl1pPr>
          </a:lstStyle>
          <a:p>
            <a:pPr lvl="0"/>
            <a:r>
              <a:rPr lang="en-US" dirty="0" smtClean="0"/>
              <a:t>CLICK TO EDIT</a:t>
            </a:r>
          </a:p>
        </p:txBody>
      </p:sp>
    </p:spTree>
    <p:extLst>
      <p:ext uri="{BB962C8B-B14F-4D97-AF65-F5344CB8AC3E}">
        <p14:creationId xmlns:p14="http://schemas.microsoft.com/office/powerpoint/2010/main" val="197345508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3_Title and content">
    <p:spTree>
      <p:nvGrpSpPr>
        <p:cNvPr id="1" name=""/>
        <p:cNvGrpSpPr/>
        <p:nvPr/>
      </p:nvGrpSpPr>
      <p:grpSpPr>
        <a:xfrm>
          <a:off x="0" y="0"/>
          <a:ext cx="0" cy="0"/>
          <a:chOff x="0" y="0"/>
          <a:chExt cx="0" cy="0"/>
        </a:xfrm>
      </p:grpSpPr>
      <p:sp>
        <p:nvSpPr>
          <p:cNvPr id="7" name="Title 1"/>
          <p:cNvSpPr>
            <a:spLocks noGrp="1"/>
          </p:cNvSpPr>
          <p:nvPr>
            <p:ph type="title" hasCustomPrompt="1"/>
          </p:nvPr>
        </p:nvSpPr>
        <p:spPr>
          <a:xfrm>
            <a:off x="457200" y="1041995"/>
            <a:ext cx="3008313" cy="404988"/>
          </a:xfrm>
          <a:prstGeom prst="rect">
            <a:avLst/>
          </a:prstGeom>
        </p:spPr>
        <p:txBody>
          <a:bodyPr anchor="b"/>
          <a:lstStyle>
            <a:lvl1pPr algn="l">
              <a:defRPr sz="2000" b="1"/>
            </a:lvl1pPr>
          </a:lstStyle>
          <a:p>
            <a:r>
              <a:rPr lang="en-US" dirty="0" err="1" smtClean="0"/>
              <a:t>Lorem</a:t>
            </a:r>
            <a:r>
              <a:rPr lang="en-US" dirty="0" smtClean="0"/>
              <a:t> </a:t>
            </a:r>
            <a:r>
              <a:rPr lang="en-US" dirty="0" err="1" smtClean="0"/>
              <a:t>ipsum</a:t>
            </a:r>
            <a:endParaRPr lang="en-US" dirty="0"/>
          </a:p>
        </p:txBody>
      </p:sp>
      <p:sp>
        <p:nvSpPr>
          <p:cNvPr id="8" name="Content Placeholder 2"/>
          <p:cNvSpPr>
            <a:spLocks noGrp="1"/>
          </p:cNvSpPr>
          <p:nvPr>
            <p:ph idx="1"/>
          </p:nvPr>
        </p:nvSpPr>
        <p:spPr>
          <a:xfrm>
            <a:off x="3575050" y="1041995"/>
            <a:ext cx="4537075" cy="3657005"/>
          </a:xfrm>
          <a:prstGeom prst="rect">
            <a:avLst/>
          </a:prstGeom>
        </p:spPr>
        <p:txBody>
          <a:bodyPr/>
          <a:lstStyle>
            <a:lvl1pPr>
              <a:defRPr sz="2000"/>
            </a:lvl1pPr>
            <a:lvl2pPr>
              <a:defRPr sz="1800"/>
            </a:lvl2pPr>
            <a:lvl3pPr>
              <a:defRPr sz="1800"/>
            </a:lvl3pPr>
            <a:lvl4pPr>
              <a:defRPr sz="1600"/>
            </a:lvl4pPr>
            <a:lvl5pPr>
              <a:defRPr sz="1400"/>
            </a:lvl5pPr>
            <a:lvl6pPr>
              <a:defRPr sz="2000"/>
            </a:lvl6pPr>
            <a:lvl7pPr>
              <a:defRPr sz="2000"/>
            </a:lvl7pPr>
            <a:lvl8pPr>
              <a:defRPr sz="2000"/>
            </a:lvl8pPr>
            <a:lvl9pPr>
              <a:defRPr sz="20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9" name="Text Placeholder 3"/>
          <p:cNvSpPr>
            <a:spLocks noGrp="1"/>
          </p:cNvSpPr>
          <p:nvPr>
            <p:ph type="body" sz="half" idx="2" hasCustomPrompt="1"/>
          </p:nvPr>
        </p:nvSpPr>
        <p:spPr>
          <a:xfrm>
            <a:off x="457200" y="1531651"/>
            <a:ext cx="3008313" cy="3167349"/>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err="1" smtClean="0"/>
              <a:t>Lorem</a:t>
            </a:r>
            <a:r>
              <a:rPr lang="en-US" dirty="0" smtClean="0"/>
              <a:t> </a:t>
            </a:r>
            <a:r>
              <a:rPr lang="en-US" dirty="0" err="1" smtClean="0"/>
              <a:t>ipsum</a:t>
            </a:r>
            <a:endParaRPr lang="en-US" dirty="0" smtClean="0"/>
          </a:p>
        </p:txBody>
      </p:sp>
      <p:sp>
        <p:nvSpPr>
          <p:cNvPr id="6" name="Content Placeholder 2"/>
          <p:cNvSpPr>
            <a:spLocks noGrp="1"/>
          </p:cNvSpPr>
          <p:nvPr>
            <p:ph idx="13" hasCustomPrompt="1"/>
          </p:nvPr>
        </p:nvSpPr>
        <p:spPr>
          <a:xfrm>
            <a:off x="457200" y="316782"/>
            <a:ext cx="3495675" cy="488017"/>
          </a:xfrm>
          <a:prstGeom prst="rect">
            <a:avLst/>
          </a:prstGeom>
        </p:spPr>
        <p:txBody>
          <a:bodyPr>
            <a:normAutofit/>
          </a:bodyPr>
          <a:lstStyle>
            <a:lvl1pPr marL="0" indent="0">
              <a:buNone/>
              <a:defRPr sz="1800" b="1">
                <a:solidFill>
                  <a:schemeClr val="accent3"/>
                </a:solidFill>
                <a:latin typeface="Open Sans"/>
                <a:cs typeface="Open Sans"/>
              </a:defRPr>
            </a:lvl1pPr>
          </a:lstStyle>
          <a:p>
            <a:pPr lvl="0"/>
            <a:r>
              <a:rPr lang="en-US" dirty="0" smtClean="0"/>
              <a:t>CLICK TO EDIT MASTER  |</a:t>
            </a:r>
          </a:p>
        </p:txBody>
      </p:sp>
      <p:sp>
        <p:nvSpPr>
          <p:cNvPr id="10" name="Content Placeholder 2"/>
          <p:cNvSpPr>
            <a:spLocks noGrp="1"/>
          </p:cNvSpPr>
          <p:nvPr>
            <p:ph idx="14" hasCustomPrompt="1"/>
          </p:nvPr>
        </p:nvSpPr>
        <p:spPr>
          <a:xfrm>
            <a:off x="3416031" y="344184"/>
            <a:ext cx="2238375" cy="492365"/>
          </a:xfrm>
          <a:prstGeom prst="rect">
            <a:avLst/>
          </a:prstGeom>
        </p:spPr>
        <p:txBody>
          <a:bodyPr>
            <a:normAutofit/>
          </a:bodyPr>
          <a:lstStyle>
            <a:lvl1pPr marL="0" indent="0">
              <a:buNone/>
              <a:defRPr sz="1800" b="1">
                <a:solidFill>
                  <a:schemeClr val="accent6"/>
                </a:solidFill>
                <a:latin typeface="Open Sans"/>
                <a:cs typeface="Open Sans"/>
              </a:defRPr>
            </a:lvl1pPr>
          </a:lstStyle>
          <a:p>
            <a:pPr lvl="0"/>
            <a:r>
              <a:rPr lang="en-US" dirty="0" smtClean="0"/>
              <a:t>CLICK TO EDIT</a:t>
            </a:r>
          </a:p>
        </p:txBody>
      </p:sp>
    </p:spTree>
    <p:extLst>
      <p:ext uri="{BB962C8B-B14F-4D97-AF65-F5344CB8AC3E}">
        <p14:creationId xmlns:p14="http://schemas.microsoft.com/office/powerpoint/2010/main" val="253978768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4_Title and content">
    <p:spTree>
      <p:nvGrpSpPr>
        <p:cNvPr id="1" name=""/>
        <p:cNvGrpSpPr/>
        <p:nvPr/>
      </p:nvGrpSpPr>
      <p:grpSpPr>
        <a:xfrm>
          <a:off x="0" y="0"/>
          <a:ext cx="0" cy="0"/>
          <a:chOff x="0" y="0"/>
          <a:chExt cx="0" cy="0"/>
        </a:xfrm>
      </p:grpSpPr>
      <p:sp>
        <p:nvSpPr>
          <p:cNvPr id="7" name="Title 1"/>
          <p:cNvSpPr>
            <a:spLocks noGrp="1"/>
          </p:cNvSpPr>
          <p:nvPr>
            <p:ph type="title" hasCustomPrompt="1"/>
          </p:nvPr>
        </p:nvSpPr>
        <p:spPr>
          <a:xfrm>
            <a:off x="457200" y="1041995"/>
            <a:ext cx="3008313" cy="404988"/>
          </a:xfrm>
          <a:prstGeom prst="rect">
            <a:avLst/>
          </a:prstGeom>
        </p:spPr>
        <p:txBody>
          <a:bodyPr anchor="b"/>
          <a:lstStyle>
            <a:lvl1pPr algn="l">
              <a:defRPr sz="2000" b="1"/>
            </a:lvl1pPr>
          </a:lstStyle>
          <a:p>
            <a:r>
              <a:rPr lang="en-US" dirty="0" err="1" smtClean="0"/>
              <a:t>Lorem</a:t>
            </a:r>
            <a:r>
              <a:rPr lang="en-US" dirty="0" smtClean="0"/>
              <a:t> </a:t>
            </a:r>
            <a:r>
              <a:rPr lang="en-US" dirty="0" err="1" smtClean="0"/>
              <a:t>ipsum</a:t>
            </a:r>
            <a:endParaRPr lang="en-US" dirty="0"/>
          </a:p>
        </p:txBody>
      </p:sp>
      <p:sp>
        <p:nvSpPr>
          <p:cNvPr id="8" name="Content Placeholder 2"/>
          <p:cNvSpPr>
            <a:spLocks noGrp="1"/>
          </p:cNvSpPr>
          <p:nvPr>
            <p:ph idx="1"/>
          </p:nvPr>
        </p:nvSpPr>
        <p:spPr>
          <a:xfrm>
            <a:off x="3575050" y="1041995"/>
            <a:ext cx="4537075" cy="3657005"/>
          </a:xfrm>
          <a:prstGeom prst="rect">
            <a:avLst/>
          </a:prstGeom>
        </p:spPr>
        <p:txBody>
          <a:bodyPr/>
          <a:lstStyle>
            <a:lvl1pPr>
              <a:defRPr sz="2000"/>
            </a:lvl1pPr>
            <a:lvl2pPr>
              <a:defRPr sz="1800"/>
            </a:lvl2pPr>
            <a:lvl3pPr>
              <a:defRPr sz="1800"/>
            </a:lvl3pPr>
            <a:lvl4pPr>
              <a:defRPr sz="1600"/>
            </a:lvl4pPr>
            <a:lvl5pPr>
              <a:defRPr sz="1400"/>
            </a:lvl5pPr>
            <a:lvl6pPr>
              <a:defRPr sz="2000"/>
            </a:lvl6pPr>
            <a:lvl7pPr>
              <a:defRPr sz="2000"/>
            </a:lvl7pPr>
            <a:lvl8pPr>
              <a:defRPr sz="2000"/>
            </a:lvl8pPr>
            <a:lvl9pPr>
              <a:defRPr sz="20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9" name="Text Placeholder 3"/>
          <p:cNvSpPr>
            <a:spLocks noGrp="1"/>
          </p:cNvSpPr>
          <p:nvPr>
            <p:ph type="body" sz="half" idx="2" hasCustomPrompt="1"/>
          </p:nvPr>
        </p:nvSpPr>
        <p:spPr>
          <a:xfrm>
            <a:off x="457200" y="1531651"/>
            <a:ext cx="3008313" cy="3167349"/>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err="1" smtClean="0"/>
              <a:t>Lorem</a:t>
            </a:r>
            <a:r>
              <a:rPr lang="en-US" dirty="0" smtClean="0"/>
              <a:t> </a:t>
            </a:r>
            <a:r>
              <a:rPr lang="en-US" dirty="0" err="1" smtClean="0"/>
              <a:t>ipsum</a:t>
            </a:r>
            <a:endParaRPr lang="en-US" dirty="0" smtClean="0"/>
          </a:p>
        </p:txBody>
      </p:sp>
      <p:sp>
        <p:nvSpPr>
          <p:cNvPr id="6" name="Content Placeholder 2"/>
          <p:cNvSpPr>
            <a:spLocks noGrp="1"/>
          </p:cNvSpPr>
          <p:nvPr>
            <p:ph idx="13" hasCustomPrompt="1"/>
          </p:nvPr>
        </p:nvSpPr>
        <p:spPr>
          <a:xfrm>
            <a:off x="457200" y="316782"/>
            <a:ext cx="3495675" cy="488017"/>
          </a:xfrm>
          <a:prstGeom prst="rect">
            <a:avLst/>
          </a:prstGeom>
        </p:spPr>
        <p:txBody>
          <a:bodyPr>
            <a:normAutofit/>
          </a:bodyPr>
          <a:lstStyle>
            <a:lvl1pPr marL="0" indent="0">
              <a:buNone/>
              <a:defRPr sz="1800" b="1">
                <a:solidFill>
                  <a:schemeClr val="accent3"/>
                </a:solidFill>
                <a:latin typeface="Open Sans"/>
                <a:cs typeface="Open Sans"/>
              </a:defRPr>
            </a:lvl1pPr>
          </a:lstStyle>
          <a:p>
            <a:pPr lvl="0"/>
            <a:r>
              <a:rPr lang="en-US" dirty="0" smtClean="0"/>
              <a:t>CLICK TO EDIT MASTER  |</a:t>
            </a:r>
          </a:p>
        </p:txBody>
      </p:sp>
      <p:sp>
        <p:nvSpPr>
          <p:cNvPr id="10" name="Content Placeholder 2"/>
          <p:cNvSpPr>
            <a:spLocks noGrp="1"/>
          </p:cNvSpPr>
          <p:nvPr>
            <p:ph idx="14" hasCustomPrompt="1"/>
          </p:nvPr>
        </p:nvSpPr>
        <p:spPr>
          <a:xfrm>
            <a:off x="3416031" y="344184"/>
            <a:ext cx="2238375" cy="492365"/>
          </a:xfrm>
          <a:prstGeom prst="rect">
            <a:avLst/>
          </a:prstGeom>
        </p:spPr>
        <p:txBody>
          <a:bodyPr>
            <a:normAutofit/>
          </a:bodyPr>
          <a:lstStyle>
            <a:lvl1pPr marL="0" indent="0">
              <a:buNone/>
              <a:defRPr sz="1800" b="1">
                <a:solidFill>
                  <a:schemeClr val="accent6"/>
                </a:solidFill>
                <a:latin typeface="Open Sans"/>
                <a:cs typeface="Open Sans"/>
              </a:defRPr>
            </a:lvl1pPr>
          </a:lstStyle>
          <a:p>
            <a:pPr lvl="0"/>
            <a:r>
              <a:rPr lang="en-US" dirty="0" smtClean="0"/>
              <a:t>CLICK TO EDIT</a:t>
            </a:r>
          </a:p>
        </p:txBody>
      </p:sp>
    </p:spTree>
    <p:extLst>
      <p:ext uri="{BB962C8B-B14F-4D97-AF65-F5344CB8AC3E}">
        <p14:creationId xmlns:p14="http://schemas.microsoft.com/office/powerpoint/2010/main" val="2592005898"/>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5_Title and content">
    <p:spTree>
      <p:nvGrpSpPr>
        <p:cNvPr id="1" name=""/>
        <p:cNvGrpSpPr/>
        <p:nvPr/>
      </p:nvGrpSpPr>
      <p:grpSpPr>
        <a:xfrm>
          <a:off x="0" y="0"/>
          <a:ext cx="0" cy="0"/>
          <a:chOff x="0" y="0"/>
          <a:chExt cx="0" cy="0"/>
        </a:xfrm>
      </p:grpSpPr>
      <p:sp>
        <p:nvSpPr>
          <p:cNvPr id="7" name="Title 1"/>
          <p:cNvSpPr>
            <a:spLocks noGrp="1"/>
          </p:cNvSpPr>
          <p:nvPr>
            <p:ph type="title" hasCustomPrompt="1"/>
          </p:nvPr>
        </p:nvSpPr>
        <p:spPr>
          <a:xfrm>
            <a:off x="457200" y="1041995"/>
            <a:ext cx="3008313" cy="404988"/>
          </a:xfrm>
          <a:prstGeom prst="rect">
            <a:avLst/>
          </a:prstGeom>
        </p:spPr>
        <p:txBody>
          <a:bodyPr anchor="b"/>
          <a:lstStyle>
            <a:lvl1pPr algn="l">
              <a:defRPr sz="2000" b="1"/>
            </a:lvl1pPr>
          </a:lstStyle>
          <a:p>
            <a:r>
              <a:rPr lang="en-US" dirty="0" err="1" smtClean="0"/>
              <a:t>Lorem</a:t>
            </a:r>
            <a:r>
              <a:rPr lang="en-US" dirty="0" smtClean="0"/>
              <a:t> </a:t>
            </a:r>
            <a:r>
              <a:rPr lang="en-US" dirty="0" err="1" smtClean="0"/>
              <a:t>ipsum</a:t>
            </a:r>
            <a:endParaRPr lang="en-US" dirty="0"/>
          </a:p>
        </p:txBody>
      </p:sp>
      <p:sp>
        <p:nvSpPr>
          <p:cNvPr id="8" name="Content Placeholder 2"/>
          <p:cNvSpPr>
            <a:spLocks noGrp="1"/>
          </p:cNvSpPr>
          <p:nvPr>
            <p:ph idx="1"/>
          </p:nvPr>
        </p:nvSpPr>
        <p:spPr>
          <a:xfrm>
            <a:off x="3575050" y="1041995"/>
            <a:ext cx="4537075" cy="3657005"/>
          </a:xfrm>
          <a:prstGeom prst="rect">
            <a:avLst/>
          </a:prstGeom>
        </p:spPr>
        <p:txBody>
          <a:bodyPr/>
          <a:lstStyle>
            <a:lvl1pPr>
              <a:defRPr sz="2000"/>
            </a:lvl1pPr>
            <a:lvl2pPr>
              <a:defRPr sz="1800"/>
            </a:lvl2pPr>
            <a:lvl3pPr>
              <a:defRPr sz="1800"/>
            </a:lvl3pPr>
            <a:lvl4pPr>
              <a:defRPr sz="1600"/>
            </a:lvl4pPr>
            <a:lvl5pPr>
              <a:defRPr sz="1400"/>
            </a:lvl5pPr>
            <a:lvl6pPr>
              <a:defRPr sz="2000"/>
            </a:lvl6pPr>
            <a:lvl7pPr>
              <a:defRPr sz="2000"/>
            </a:lvl7pPr>
            <a:lvl8pPr>
              <a:defRPr sz="2000"/>
            </a:lvl8pPr>
            <a:lvl9pPr>
              <a:defRPr sz="20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9" name="Text Placeholder 3"/>
          <p:cNvSpPr>
            <a:spLocks noGrp="1"/>
          </p:cNvSpPr>
          <p:nvPr>
            <p:ph type="body" sz="half" idx="2" hasCustomPrompt="1"/>
          </p:nvPr>
        </p:nvSpPr>
        <p:spPr>
          <a:xfrm>
            <a:off x="457200" y="1531651"/>
            <a:ext cx="3008313" cy="3167349"/>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err="1" smtClean="0"/>
              <a:t>Lorem</a:t>
            </a:r>
            <a:r>
              <a:rPr lang="en-US" dirty="0" smtClean="0"/>
              <a:t> </a:t>
            </a:r>
            <a:r>
              <a:rPr lang="en-US" dirty="0" err="1" smtClean="0"/>
              <a:t>ipsum</a:t>
            </a:r>
            <a:endParaRPr lang="en-US" dirty="0" smtClean="0"/>
          </a:p>
        </p:txBody>
      </p:sp>
      <p:sp>
        <p:nvSpPr>
          <p:cNvPr id="6" name="Content Placeholder 2"/>
          <p:cNvSpPr>
            <a:spLocks noGrp="1"/>
          </p:cNvSpPr>
          <p:nvPr>
            <p:ph idx="13" hasCustomPrompt="1"/>
          </p:nvPr>
        </p:nvSpPr>
        <p:spPr>
          <a:xfrm>
            <a:off x="457200" y="316782"/>
            <a:ext cx="3495675" cy="488017"/>
          </a:xfrm>
          <a:prstGeom prst="rect">
            <a:avLst/>
          </a:prstGeom>
        </p:spPr>
        <p:txBody>
          <a:bodyPr>
            <a:normAutofit/>
          </a:bodyPr>
          <a:lstStyle>
            <a:lvl1pPr marL="0" indent="0">
              <a:buNone/>
              <a:defRPr sz="1800" b="1">
                <a:solidFill>
                  <a:schemeClr val="accent3"/>
                </a:solidFill>
                <a:latin typeface="Open Sans"/>
                <a:cs typeface="Open Sans"/>
              </a:defRPr>
            </a:lvl1pPr>
          </a:lstStyle>
          <a:p>
            <a:pPr lvl="0"/>
            <a:r>
              <a:rPr lang="en-US" dirty="0" smtClean="0"/>
              <a:t>CLICK TO EDIT MASTER  |</a:t>
            </a:r>
          </a:p>
        </p:txBody>
      </p:sp>
      <p:sp>
        <p:nvSpPr>
          <p:cNvPr id="10" name="Content Placeholder 2"/>
          <p:cNvSpPr>
            <a:spLocks noGrp="1"/>
          </p:cNvSpPr>
          <p:nvPr>
            <p:ph idx="14" hasCustomPrompt="1"/>
          </p:nvPr>
        </p:nvSpPr>
        <p:spPr>
          <a:xfrm>
            <a:off x="3416031" y="344184"/>
            <a:ext cx="2238375" cy="492365"/>
          </a:xfrm>
          <a:prstGeom prst="rect">
            <a:avLst/>
          </a:prstGeom>
        </p:spPr>
        <p:txBody>
          <a:bodyPr>
            <a:normAutofit/>
          </a:bodyPr>
          <a:lstStyle>
            <a:lvl1pPr marL="0" indent="0">
              <a:buNone/>
              <a:defRPr sz="1800" b="1">
                <a:solidFill>
                  <a:schemeClr val="accent6"/>
                </a:solidFill>
                <a:latin typeface="Open Sans"/>
                <a:cs typeface="Open Sans"/>
              </a:defRPr>
            </a:lvl1pPr>
          </a:lstStyle>
          <a:p>
            <a:pPr lvl="0"/>
            <a:r>
              <a:rPr lang="en-US" dirty="0" smtClean="0"/>
              <a:t>CLICK TO EDIT</a:t>
            </a:r>
          </a:p>
        </p:txBody>
      </p:sp>
    </p:spTree>
    <p:extLst>
      <p:ext uri="{BB962C8B-B14F-4D97-AF65-F5344CB8AC3E}">
        <p14:creationId xmlns:p14="http://schemas.microsoft.com/office/powerpoint/2010/main" val="3818714169"/>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6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1250032"/>
            <a:ext cx="7766050" cy="1150353"/>
          </a:xfrm>
          <a:prstGeom prst="rect">
            <a:avLst/>
          </a:prstGeom>
        </p:spPr>
        <p:txBody>
          <a:bodyPr>
            <a:normAutofit/>
          </a:bodyPr>
          <a:lstStyle>
            <a:lvl1pPr>
              <a:defRPr sz="4200">
                <a:latin typeface="Open Sans"/>
                <a:cs typeface="Open Sans"/>
              </a:defRPr>
            </a:lvl1pPr>
          </a:lstStyle>
          <a:p>
            <a:r>
              <a:rPr lang="en-US" dirty="0" smtClean="0"/>
              <a:t>Click to edit Master title style</a:t>
            </a:r>
            <a:endParaRPr lang="en-US" dirty="0"/>
          </a:p>
        </p:txBody>
      </p:sp>
      <p:sp>
        <p:nvSpPr>
          <p:cNvPr id="3" name="Content Placeholder 2"/>
          <p:cNvSpPr>
            <a:spLocks noGrp="1"/>
          </p:cNvSpPr>
          <p:nvPr>
            <p:ph idx="1"/>
          </p:nvPr>
        </p:nvSpPr>
        <p:spPr>
          <a:xfrm>
            <a:off x="482600" y="2400385"/>
            <a:ext cx="7740650" cy="2064669"/>
          </a:xfrm>
          <a:prstGeom prst="rect">
            <a:avLst/>
          </a:prstGeom>
        </p:spPr>
        <p:txBody>
          <a:bodyPr/>
          <a:lstStyle>
            <a:lvl1pPr>
              <a:defRPr>
                <a:latin typeface="Open Sans"/>
                <a:cs typeface="Open Sans"/>
              </a:defRPr>
            </a:lvl1pPr>
            <a:lvl2pPr>
              <a:defRPr>
                <a:latin typeface="Open Sans"/>
                <a:cs typeface="Open Sans"/>
              </a:defRPr>
            </a:lvl2pPr>
            <a:lvl3pPr>
              <a:defRPr>
                <a:latin typeface="Open Sans"/>
                <a:cs typeface="Open Sans"/>
              </a:defRPr>
            </a:lvl3pPr>
            <a:lvl4pPr>
              <a:defRPr>
                <a:latin typeface="Open Sans"/>
                <a:cs typeface="Open Sans"/>
              </a:defRPr>
            </a:lvl4pPr>
            <a:lvl5pPr>
              <a:defRPr>
                <a:latin typeface="Open Sans"/>
                <a:cs typeface="Open Sans"/>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9" name="Content Placeholder 2"/>
          <p:cNvSpPr>
            <a:spLocks noGrp="1"/>
          </p:cNvSpPr>
          <p:nvPr>
            <p:ph idx="13" hasCustomPrompt="1"/>
          </p:nvPr>
        </p:nvSpPr>
        <p:spPr>
          <a:xfrm>
            <a:off x="457200" y="331939"/>
            <a:ext cx="3495675" cy="488017"/>
          </a:xfrm>
          <a:prstGeom prst="rect">
            <a:avLst/>
          </a:prstGeom>
        </p:spPr>
        <p:txBody>
          <a:bodyPr>
            <a:normAutofit/>
          </a:bodyPr>
          <a:lstStyle>
            <a:lvl1pPr marL="0" indent="0">
              <a:buNone/>
              <a:defRPr sz="1800" b="1">
                <a:solidFill>
                  <a:srgbClr val="595959"/>
                </a:solidFill>
                <a:latin typeface="Open Sans"/>
                <a:cs typeface="Open Sans"/>
              </a:defRPr>
            </a:lvl1pPr>
          </a:lstStyle>
          <a:p>
            <a:pPr lvl="0"/>
            <a:r>
              <a:rPr lang="en-US" dirty="0" smtClean="0"/>
              <a:t>CLICK TO EDIT MASTER |</a:t>
            </a:r>
          </a:p>
        </p:txBody>
      </p:sp>
      <p:sp>
        <p:nvSpPr>
          <p:cNvPr id="10" name="Content Placeholder 2"/>
          <p:cNvSpPr>
            <a:spLocks noGrp="1"/>
          </p:cNvSpPr>
          <p:nvPr>
            <p:ph idx="14" hasCustomPrompt="1"/>
          </p:nvPr>
        </p:nvSpPr>
        <p:spPr>
          <a:xfrm>
            <a:off x="3349625" y="331939"/>
            <a:ext cx="2238375" cy="492365"/>
          </a:xfrm>
          <a:prstGeom prst="rect">
            <a:avLst/>
          </a:prstGeom>
        </p:spPr>
        <p:txBody>
          <a:bodyPr>
            <a:normAutofit/>
          </a:bodyPr>
          <a:lstStyle>
            <a:lvl1pPr marL="0" indent="0">
              <a:buNone/>
              <a:defRPr sz="1800" b="1">
                <a:solidFill>
                  <a:schemeClr val="accent6"/>
                </a:solidFill>
                <a:latin typeface="Open Sans"/>
                <a:cs typeface="Open Sans"/>
              </a:defRPr>
            </a:lvl1pPr>
          </a:lstStyle>
          <a:p>
            <a:pPr lvl="0"/>
            <a:r>
              <a:rPr lang="en-US" dirty="0" smtClean="0"/>
              <a:t>CLICK TO EDIT</a:t>
            </a:r>
          </a:p>
        </p:txBody>
      </p:sp>
    </p:spTree>
    <p:extLst>
      <p:ext uri="{BB962C8B-B14F-4D97-AF65-F5344CB8AC3E}">
        <p14:creationId xmlns:p14="http://schemas.microsoft.com/office/powerpoint/2010/main" val="1986411577"/>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userDrawn="1">
  <p:cSld name="7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1250032"/>
            <a:ext cx="7766050" cy="1150353"/>
          </a:xfrm>
          <a:prstGeom prst="rect">
            <a:avLst/>
          </a:prstGeom>
        </p:spPr>
        <p:txBody>
          <a:bodyPr>
            <a:normAutofit/>
          </a:bodyPr>
          <a:lstStyle>
            <a:lvl1pPr>
              <a:defRPr sz="4200">
                <a:latin typeface="Open Sans"/>
                <a:cs typeface="Open Sans"/>
              </a:defRPr>
            </a:lvl1pPr>
          </a:lstStyle>
          <a:p>
            <a:r>
              <a:rPr lang="en-US" dirty="0" smtClean="0"/>
              <a:t>Click to edit Master title style</a:t>
            </a:r>
            <a:endParaRPr lang="en-US" dirty="0"/>
          </a:p>
        </p:txBody>
      </p:sp>
      <p:sp>
        <p:nvSpPr>
          <p:cNvPr id="3" name="Content Placeholder 2"/>
          <p:cNvSpPr>
            <a:spLocks noGrp="1"/>
          </p:cNvSpPr>
          <p:nvPr>
            <p:ph idx="1"/>
          </p:nvPr>
        </p:nvSpPr>
        <p:spPr>
          <a:xfrm>
            <a:off x="482600" y="2400385"/>
            <a:ext cx="7740650" cy="2064669"/>
          </a:xfrm>
          <a:prstGeom prst="rect">
            <a:avLst/>
          </a:prstGeom>
        </p:spPr>
        <p:txBody>
          <a:bodyPr/>
          <a:lstStyle>
            <a:lvl1pPr>
              <a:defRPr>
                <a:latin typeface="Open Sans"/>
                <a:cs typeface="Open Sans"/>
              </a:defRPr>
            </a:lvl1pPr>
            <a:lvl2pPr>
              <a:defRPr>
                <a:latin typeface="Open Sans"/>
                <a:cs typeface="Open Sans"/>
              </a:defRPr>
            </a:lvl2pPr>
            <a:lvl3pPr>
              <a:defRPr>
                <a:latin typeface="Open Sans"/>
                <a:cs typeface="Open Sans"/>
              </a:defRPr>
            </a:lvl3pPr>
            <a:lvl4pPr>
              <a:defRPr>
                <a:latin typeface="Open Sans"/>
                <a:cs typeface="Open Sans"/>
              </a:defRPr>
            </a:lvl4pPr>
            <a:lvl5pPr>
              <a:defRPr>
                <a:latin typeface="Open Sans"/>
                <a:cs typeface="Open Sans"/>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9" name="Content Placeholder 2"/>
          <p:cNvSpPr>
            <a:spLocks noGrp="1"/>
          </p:cNvSpPr>
          <p:nvPr>
            <p:ph idx="13" hasCustomPrompt="1"/>
          </p:nvPr>
        </p:nvSpPr>
        <p:spPr>
          <a:xfrm>
            <a:off x="457200" y="331939"/>
            <a:ext cx="3495675" cy="488017"/>
          </a:xfrm>
          <a:prstGeom prst="rect">
            <a:avLst/>
          </a:prstGeom>
        </p:spPr>
        <p:txBody>
          <a:bodyPr>
            <a:normAutofit/>
          </a:bodyPr>
          <a:lstStyle>
            <a:lvl1pPr marL="0" indent="0">
              <a:buNone/>
              <a:defRPr sz="1800" b="1">
                <a:solidFill>
                  <a:srgbClr val="595959"/>
                </a:solidFill>
                <a:latin typeface="Open Sans"/>
                <a:cs typeface="Open Sans"/>
              </a:defRPr>
            </a:lvl1pPr>
          </a:lstStyle>
          <a:p>
            <a:pPr lvl="0"/>
            <a:r>
              <a:rPr lang="en-US" dirty="0" smtClean="0"/>
              <a:t>CLICK TO EDIT MASTER |</a:t>
            </a:r>
          </a:p>
        </p:txBody>
      </p:sp>
      <p:sp>
        <p:nvSpPr>
          <p:cNvPr id="10" name="Content Placeholder 2"/>
          <p:cNvSpPr>
            <a:spLocks noGrp="1"/>
          </p:cNvSpPr>
          <p:nvPr>
            <p:ph idx="14" hasCustomPrompt="1"/>
          </p:nvPr>
        </p:nvSpPr>
        <p:spPr>
          <a:xfrm>
            <a:off x="3349625" y="331939"/>
            <a:ext cx="2238375" cy="492365"/>
          </a:xfrm>
          <a:prstGeom prst="rect">
            <a:avLst/>
          </a:prstGeom>
        </p:spPr>
        <p:txBody>
          <a:bodyPr>
            <a:normAutofit/>
          </a:bodyPr>
          <a:lstStyle>
            <a:lvl1pPr marL="0" indent="0">
              <a:buNone/>
              <a:defRPr sz="1800" b="1">
                <a:solidFill>
                  <a:schemeClr val="accent6"/>
                </a:solidFill>
                <a:latin typeface="Open Sans"/>
                <a:cs typeface="Open Sans"/>
              </a:defRPr>
            </a:lvl1pPr>
          </a:lstStyle>
          <a:p>
            <a:pPr lvl="0"/>
            <a:r>
              <a:rPr lang="en-US" dirty="0" smtClean="0"/>
              <a:t>CLICK TO EDIT</a:t>
            </a:r>
          </a:p>
        </p:txBody>
      </p:sp>
    </p:spTree>
    <p:extLst>
      <p:ext uri="{BB962C8B-B14F-4D97-AF65-F5344CB8AC3E}">
        <p14:creationId xmlns:p14="http://schemas.microsoft.com/office/powerpoint/2010/main" val="335393519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9" name="TextBox 8"/>
          <p:cNvSpPr txBox="1"/>
          <p:nvPr userDrawn="1"/>
        </p:nvSpPr>
        <p:spPr>
          <a:xfrm>
            <a:off x="889000" y="1143001"/>
            <a:ext cx="7239000" cy="3416320"/>
          </a:xfrm>
          <a:prstGeom prst="rect">
            <a:avLst/>
          </a:prstGeom>
          <a:noFill/>
        </p:spPr>
        <p:txBody>
          <a:bodyPr wrap="square" rtlCol="0">
            <a:spAutoFit/>
          </a:bodyPr>
          <a:lstStyle/>
          <a:p>
            <a:pPr algn="ctr" defTabSz="457200">
              <a:defRPr/>
            </a:pPr>
            <a:r>
              <a:rPr lang="en-US" sz="5400" dirty="0" smtClean="0">
                <a:solidFill>
                  <a:srgbClr val="FFFFFF"/>
                </a:solidFill>
                <a:latin typeface="Open Sans"/>
                <a:cs typeface="Open Sans"/>
              </a:rPr>
              <a:t>“Quote here. Quote here. Quote here. Quote here. Quote here. Quote here.” </a:t>
            </a:r>
            <a:endParaRPr lang="en-US" dirty="0">
              <a:solidFill>
                <a:srgbClr val="FFFFFF"/>
              </a:solidFill>
            </a:endParaRPr>
          </a:p>
        </p:txBody>
      </p:sp>
      <p:sp>
        <p:nvSpPr>
          <p:cNvPr id="10" name="TextBox 9"/>
          <p:cNvSpPr txBox="1"/>
          <p:nvPr userDrawn="1"/>
        </p:nvSpPr>
        <p:spPr>
          <a:xfrm>
            <a:off x="3810000" y="4801541"/>
            <a:ext cx="4651375" cy="461665"/>
          </a:xfrm>
          <a:prstGeom prst="rect">
            <a:avLst/>
          </a:prstGeom>
          <a:noFill/>
        </p:spPr>
        <p:txBody>
          <a:bodyPr wrap="square" rtlCol="0">
            <a:spAutoFit/>
          </a:bodyPr>
          <a:lstStyle/>
          <a:p>
            <a:pPr defTabSz="457200"/>
            <a:r>
              <a:rPr lang="en-US" sz="2400" b="1" dirty="0" smtClean="0">
                <a:solidFill>
                  <a:srgbClr val="FFFFFF"/>
                </a:solidFill>
                <a:latin typeface="Open Sans"/>
                <a:cs typeface="Open Sans"/>
              </a:rPr>
              <a:t>- AUTHOR NAME HERE</a:t>
            </a:r>
            <a:endParaRPr lang="en-US" sz="2400" b="1" dirty="0">
              <a:solidFill>
                <a:srgbClr val="FFFFFF"/>
              </a:solidFill>
              <a:latin typeface="Open Sans"/>
              <a:cs typeface="Open Sans"/>
            </a:endParaRPr>
          </a:p>
        </p:txBody>
      </p:sp>
    </p:spTree>
    <p:extLst>
      <p:ext uri="{BB962C8B-B14F-4D97-AF65-F5344CB8AC3E}">
        <p14:creationId xmlns:p14="http://schemas.microsoft.com/office/powerpoint/2010/main" val="1376399847"/>
      </p:ext>
    </p:extLst>
  </p:cSld>
  <p:clrMapOvr>
    <a:masterClrMapping/>
  </p:clrMapOvr>
  <p:timing>
    <p:tnLst>
      <p:par>
        <p:cTn id="1" dur="indefinite" restart="never" nodeType="tmRoot"/>
      </p:par>
    </p:tn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pic>
        <p:nvPicPr>
          <p:cNvPr id="7" name="Picture 6" descr="EIFL_LOGO_BG_WHITE.psd"/>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01626" y="5422265"/>
            <a:ext cx="5083400" cy="1435735"/>
          </a:xfrm>
          <a:prstGeom prst="rect">
            <a:avLst/>
          </a:prstGeom>
        </p:spPr>
      </p:pic>
    </p:spTree>
    <p:extLst>
      <p:ext uri="{BB962C8B-B14F-4D97-AF65-F5344CB8AC3E}">
        <p14:creationId xmlns:p14="http://schemas.microsoft.com/office/powerpoint/2010/main" val="144118101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568325" y="2017295"/>
            <a:ext cx="7772400" cy="1996573"/>
          </a:xfrm>
          <a:prstGeom prst="rect">
            <a:avLst/>
          </a:prstGeom>
        </p:spPr>
        <p:txBody>
          <a:bodyPr anchor="t">
            <a:noAutofit/>
          </a:bodyPr>
          <a:lstStyle>
            <a:lvl1pPr algn="l">
              <a:defRPr sz="4200" b="0" cap="none"/>
            </a:lvl1pPr>
          </a:lstStyle>
          <a:p>
            <a:r>
              <a:rPr lang="en-US" dirty="0" smtClean="0"/>
              <a:t>Click to edit master title style</a:t>
            </a:r>
            <a:endParaRPr lang="en-US" dirty="0"/>
          </a:p>
        </p:txBody>
      </p:sp>
      <p:sp>
        <p:nvSpPr>
          <p:cNvPr id="3" name="Text Placeholder 2"/>
          <p:cNvSpPr>
            <a:spLocks noGrp="1"/>
          </p:cNvSpPr>
          <p:nvPr>
            <p:ph type="body" idx="1"/>
          </p:nvPr>
        </p:nvSpPr>
        <p:spPr>
          <a:xfrm>
            <a:off x="568325" y="1019341"/>
            <a:ext cx="7772400" cy="895685"/>
          </a:xfrm>
          <a:prstGeom prst="rect">
            <a:avLst/>
          </a:prstGeom>
        </p:spPr>
        <p:txBody>
          <a:bodyPr anchor="b">
            <a:normAutofit/>
          </a:bodyPr>
          <a:lstStyle>
            <a:lvl1pPr marL="0" indent="0">
              <a:buNone/>
              <a:defRPr sz="2200">
                <a:solidFill>
                  <a:schemeClr val="accent3"/>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smtClean="0"/>
              <a:t>Click to edit Master text styles</a:t>
            </a:r>
          </a:p>
        </p:txBody>
      </p:sp>
      <p:sp>
        <p:nvSpPr>
          <p:cNvPr id="6" name="Content Placeholder 2"/>
          <p:cNvSpPr>
            <a:spLocks noGrp="1"/>
          </p:cNvSpPr>
          <p:nvPr>
            <p:ph idx="13" hasCustomPrompt="1"/>
          </p:nvPr>
        </p:nvSpPr>
        <p:spPr>
          <a:xfrm>
            <a:off x="457200" y="316782"/>
            <a:ext cx="3495675" cy="488017"/>
          </a:xfrm>
          <a:prstGeom prst="rect">
            <a:avLst/>
          </a:prstGeom>
        </p:spPr>
        <p:txBody>
          <a:bodyPr>
            <a:normAutofit/>
          </a:bodyPr>
          <a:lstStyle>
            <a:lvl1pPr marL="0" indent="0">
              <a:buNone/>
              <a:defRPr sz="1800" b="1">
                <a:solidFill>
                  <a:schemeClr val="accent3"/>
                </a:solidFill>
                <a:latin typeface="Open Sans"/>
                <a:cs typeface="Open Sans"/>
              </a:defRPr>
            </a:lvl1pPr>
          </a:lstStyle>
          <a:p>
            <a:pPr lvl="0"/>
            <a:r>
              <a:rPr lang="en-US" dirty="0" smtClean="0"/>
              <a:t>CLICK TO EDIT MASTER  |</a:t>
            </a:r>
          </a:p>
        </p:txBody>
      </p:sp>
      <p:sp>
        <p:nvSpPr>
          <p:cNvPr id="7" name="Content Placeholder 2"/>
          <p:cNvSpPr>
            <a:spLocks noGrp="1"/>
          </p:cNvSpPr>
          <p:nvPr>
            <p:ph idx="14" hasCustomPrompt="1"/>
          </p:nvPr>
        </p:nvSpPr>
        <p:spPr>
          <a:xfrm>
            <a:off x="3447781" y="332657"/>
            <a:ext cx="2238375" cy="492365"/>
          </a:xfrm>
          <a:prstGeom prst="rect">
            <a:avLst/>
          </a:prstGeom>
        </p:spPr>
        <p:txBody>
          <a:bodyPr>
            <a:normAutofit/>
          </a:bodyPr>
          <a:lstStyle>
            <a:lvl1pPr marL="0" indent="0">
              <a:buNone/>
              <a:defRPr sz="1800" b="1">
                <a:solidFill>
                  <a:schemeClr val="accent6"/>
                </a:solidFill>
                <a:latin typeface="Open Sans"/>
                <a:cs typeface="Open Sans"/>
              </a:defRPr>
            </a:lvl1pPr>
          </a:lstStyle>
          <a:p>
            <a:pPr lvl="0"/>
            <a:r>
              <a:rPr lang="en-US" dirty="0" smtClean="0"/>
              <a:t>CLICK TO EDIT</a:t>
            </a:r>
          </a:p>
        </p:txBody>
      </p:sp>
    </p:spTree>
    <p:extLst>
      <p:ext uri="{BB962C8B-B14F-4D97-AF65-F5344CB8AC3E}">
        <p14:creationId xmlns:p14="http://schemas.microsoft.com/office/powerpoint/2010/main" val="1932449230"/>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n-CA" smtClean="0"/>
              <a:t>Click to edit Master title style</a:t>
            </a:r>
            <a:endParaRPr lang="en-US"/>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CA" smtClean="0"/>
              <a:t>Click to edit Master text styles</a:t>
            </a:r>
          </a:p>
        </p:txBody>
      </p:sp>
      <p:sp>
        <p:nvSpPr>
          <p:cNvPr id="4" name="Date Placeholder 3"/>
          <p:cNvSpPr>
            <a:spLocks noGrp="1"/>
          </p:cNvSpPr>
          <p:nvPr>
            <p:ph type="dt" sz="half" idx="10"/>
          </p:nvPr>
        </p:nvSpPr>
        <p:spPr>
          <a:xfrm>
            <a:off x="457200" y="6356350"/>
            <a:ext cx="2133600" cy="365125"/>
          </a:xfrm>
          <a:prstGeom prst="rect">
            <a:avLst/>
          </a:prstGeom>
        </p:spPr>
        <p:txBody>
          <a:bodyPr/>
          <a:lstStyle/>
          <a:p>
            <a:pPr defTabSz="457200"/>
            <a:endParaRPr lang="en-US">
              <a:solidFill>
                <a:prstClr val="black"/>
              </a:solidFill>
            </a:endParaRPr>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pPr defTabSz="457200"/>
            <a:r>
              <a:rPr lang="en-US" smtClean="0">
                <a:solidFill>
                  <a:prstClr val="black"/>
                </a:solidFill>
              </a:rPr>
              <a:t>www.eifl.net</a:t>
            </a:r>
            <a:endParaRPr lang="en-US">
              <a:solidFill>
                <a:prstClr val="black"/>
              </a:solidFill>
            </a:endParaRPr>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pPr defTabSz="457200"/>
            <a:fld id="{4B81FC85-EDEF-5E4A-BACB-E2E10F38733B}" type="slidenum">
              <a:rPr lang="en-US" smtClean="0">
                <a:solidFill>
                  <a:prstClr val="black"/>
                </a:solidFill>
              </a:rPr>
              <a:pPr defTabSz="457200"/>
              <a:t>‹#›</a:t>
            </a:fld>
            <a:endParaRPr lang="en-US">
              <a:solidFill>
                <a:prstClr val="black"/>
              </a:solidFill>
            </a:endParaRPr>
          </a:p>
        </p:txBody>
      </p:sp>
    </p:spTree>
    <p:extLst>
      <p:ext uri="{BB962C8B-B14F-4D97-AF65-F5344CB8AC3E}">
        <p14:creationId xmlns:p14="http://schemas.microsoft.com/office/powerpoint/2010/main" val="3814939517"/>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CA" smtClean="0"/>
              <a:t>Click to edit Master title style</a:t>
            </a:r>
            <a:endParaRPr lang="en-US"/>
          </a:p>
        </p:txBody>
      </p:sp>
      <p:sp>
        <p:nvSpPr>
          <p:cNvPr id="3" name="Content Placeholder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4" name="Content Placeholder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5" name="Date Placeholder 4"/>
          <p:cNvSpPr>
            <a:spLocks noGrp="1"/>
          </p:cNvSpPr>
          <p:nvPr>
            <p:ph type="dt" sz="half" idx="10"/>
          </p:nvPr>
        </p:nvSpPr>
        <p:spPr>
          <a:xfrm>
            <a:off x="457200" y="6356350"/>
            <a:ext cx="2133600" cy="365125"/>
          </a:xfrm>
          <a:prstGeom prst="rect">
            <a:avLst/>
          </a:prstGeom>
        </p:spPr>
        <p:txBody>
          <a:bodyPr/>
          <a:lstStyle/>
          <a:p>
            <a:pPr defTabSz="457200"/>
            <a:endParaRPr lang="en-US">
              <a:solidFill>
                <a:prstClr val="black"/>
              </a:solidFill>
            </a:endParaRPr>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pPr defTabSz="457200"/>
            <a:r>
              <a:rPr lang="en-US" smtClean="0">
                <a:solidFill>
                  <a:prstClr val="black"/>
                </a:solidFill>
              </a:rPr>
              <a:t>www.eifl.net</a:t>
            </a:r>
            <a:endParaRPr lang="en-US">
              <a:solidFill>
                <a:prstClr val="black"/>
              </a:solidFill>
            </a:endParaRPr>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pPr defTabSz="457200"/>
            <a:fld id="{4B81FC85-EDEF-5E4A-BACB-E2E10F38733B}" type="slidenum">
              <a:rPr lang="en-US" smtClean="0">
                <a:solidFill>
                  <a:prstClr val="black"/>
                </a:solidFill>
              </a:rPr>
              <a:pPr defTabSz="457200"/>
              <a:t>‹#›</a:t>
            </a:fld>
            <a:endParaRPr lang="en-US">
              <a:solidFill>
                <a:prstClr val="black"/>
              </a:solidFill>
            </a:endParaRPr>
          </a:p>
        </p:txBody>
      </p:sp>
    </p:spTree>
    <p:extLst>
      <p:ext uri="{BB962C8B-B14F-4D97-AF65-F5344CB8AC3E}">
        <p14:creationId xmlns:p14="http://schemas.microsoft.com/office/powerpoint/2010/main" val="3945894003"/>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a:lvl1pPr>
          </a:lstStyle>
          <a:p>
            <a:r>
              <a:rPr lang="en-CA" smtClean="0"/>
              <a:t>Click to edit Master title style</a:t>
            </a:r>
            <a:endParaRPr lang="en-US"/>
          </a:p>
        </p:txBody>
      </p:sp>
      <p:sp>
        <p:nvSpPr>
          <p:cNvPr id="3" name="Text Placeholder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CA" smtClean="0"/>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5" name="Text Placeholder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CA" smtClean="0"/>
              <a:t>Click to edit Master text styles</a:t>
            </a:r>
          </a:p>
        </p:txBody>
      </p:sp>
      <p:sp>
        <p:nvSpPr>
          <p:cNvPr id="6" name="Content Placeholder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7" name="Date Placeholder 6"/>
          <p:cNvSpPr>
            <a:spLocks noGrp="1"/>
          </p:cNvSpPr>
          <p:nvPr>
            <p:ph type="dt" sz="half" idx="10"/>
          </p:nvPr>
        </p:nvSpPr>
        <p:spPr>
          <a:xfrm>
            <a:off x="457200" y="6356350"/>
            <a:ext cx="2133600" cy="365125"/>
          </a:xfrm>
          <a:prstGeom prst="rect">
            <a:avLst/>
          </a:prstGeom>
        </p:spPr>
        <p:txBody>
          <a:bodyPr/>
          <a:lstStyle/>
          <a:p>
            <a:pPr defTabSz="457200"/>
            <a:endParaRPr lang="en-US">
              <a:solidFill>
                <a:prstClr val="black"/>
              </a:solidFill>
            </a:endParaRPr>
          </a:p>
        </p:txBody>
      </p:sp>
      <p:sp>
        <p:nvSpPr>
          <p:cNvPr id="8" name="Footer Placeholder 7"/>
          <p:cNvSpPr>
            <a:spLocks noGrp="1"/>
          </p:cNvSpPr>
          <p:nvPr>
            <p:ph type="ftr" sz="quarter" idx="11"/>
          </p:nvPr>
        </p:nvSpPr>
        <p:spPr>
          <a:xfrm>
            <a:off x="3124200" y="6356350"/>
            <a:ext cx="2895600" cy="365125"/>
          </a:xfrm>
          <a:prstGeom prst="rect">
            <a:avLst/>
          </a:prstGeom>
        </p:spPr>
        <p:txBody>
          <a:bodyPr/>
          <a:lstStyle/>
          <a:p>
            <a:pPr defTabSz="457200"/>
            <a:r>
              <a:rPr lang="en-US" smtClean="0">
                <a:solidFill>
                  <a:prstClr val="black"/>
                </a:solidFill>
              </a:rPr>
              <a:t>www.eifl.net</a:t>
            </a:r>
            <a:endParaRPr lang="en-US">
              <a:solidFill>
                <a:prstClr val="black"/>
              </a:solidFill>
            </a:endParaRPr>
          </a:p>
        </p:txBody>
      </p:sp>
      <p:sp>
        <p:nvSpPr>
          <p:cNvPr id="9" name="Slide Number Placeholder 8"/>
          <p:cNvSpPr>
            <a:spLocks noGrp="1"/>
          </p:cNvSpPr>
          <p:nvPr>
            <p:ph type="sldNum" sz="quarter" idx="12"/>
          </p:nvPr>
        </p:nvSpPr>
        <p:spPr>
          <a:xfrm>
            <a:off x="6553200" y="6356350"/>
            <a:ext cx="2133600" cy="365125"/>
          </a:xfrm>
          <a:prstGeom prst="rect">
            <a:avLst/>
          </a:prstGeom>
        </p:spPr>
        <p:txBody>
          <a:bodyPr/>
          <a:lstStyle/>
          <a:p>
            <a:pPr defTabSz="457200"/>
            <a:fld id="{4B81FC85-EDEF-5E4A-BACB-E2E10F38733B}" type="slidenum">
              <a:rPr lang="en-US" smtClean="0">
                <a:solidFill>
                  <a:prstClr val="black"/>
                </a:solidFill>
              </a:rPr>
              <a:pPr defTabSz="457200"/>
              <a:t>‹#›</a:t>
            </a:fld>
            <a:endParaRPr lang="en-US">
              <a:solidFill>
                <a:prstClr val="black"/>
              </a:solidFill>
            </a:endParaRPr>
          </a:p>
        </p:txBody>
      </p:sp>
    </p:spTree>
    <p:extLst>
      <p:ext uri="{BB962C8B-B14F-4D97-AF65-F5344CB8AC3E}">
        <p14:creationId xmlns:p14="http://schemas.microsoft.com/office/powerpoint/2010/main" val="2803860504"/>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CA" smtClean="0"/>
              <a:t>Click to edit Master title style</a:t>
            </a:r>
            <a:endParaRPr lang="en-US"/>
          </a:p>
        </p:txBody>
      </p:sp>
      <p:sp>
        <p:nvSpPr>
          <p:cNvPr id="3" name="Date Placeholder 2"/>
          <p:cNvSpPr>
            <a:spLocks noGrp="1"/>
          </p:cNvSpPr>
          <p:nvPr>
            <p:ph type="dt" sz="half" idx="10"/>
          </p:nvPr>
        </p:nvSpPr>
        <p:spPr>
          <a:xfrm>
            <a:off x="457200" y="6356350"/>
            <a:ext cx="2133600" cy="365125"/>
          </a:xfrm>
          <a:prstGeom prst="rect">
            <a:avLst/>
          </a:prstGeom>
        </p:spPr>
        <p:txBody>
          <a:bodyPr/>
          <a:lstStyle/>
          <a:p>
            <a:pPr defTabSz="457200"/>
            <a:endParaRPr lang="en-US">
              <a:solidFill>
                <a:prstClr val="black"/>
              </a:solidFill>
            </a:endParaRPr>
          </a:p>
        </p:txBody>
      </p:sp>
      <p:sp>
        <p:nvSpPr>
          <p:cNvPr id="4" name="Footer Placeholder 3"/>
          <p:cNvSpPr>
            <a:spLocks noGrp="1"/>
          </p:cNvSpPr>
          <p:nvPr>
            <p:ph type="ftr" sz="quarter" idx="11"/>
          </p:nvPr>
        </p:nvSpPr>
        <p:spPr>
          <a:xfrm>
            <a:off x="3124200" y="6356350"/>
            <a:ext cx="2895600" cy="365125"/>
          </a:xfrm>
          <a:prstGeom prst="rect">
            <a:avLst/>
          </a:prstGeom>
        </p:spPr>
        <p:txBody>
          <a:bodyPr/>
          <a:lstStyle/>
          <a:p>
            <a:pPr defTabSz="457200"/>
            <a:r>
              <a:rPr lang="en-US" smtClean="0">
                <a:solidFill>
                  <a:prstClr val="black"/>
                </a:solidFill>
              </a:rPr>
              <a:t>www.eifl.net</a:t>
            </a:r>
            <a:endParaRPr lang="en-US">
              <a:solidFill>
                <a:prstClr val="black"/>
              </a:solidFill>
            </a:endParaRPr>
          </a:p>
        </p:txBody>
      </p:sp>
      <p:sp>
        <p:nvSpPr>
          <p:cNvPr id="5" name="Slide Number Placeholder 4"/>
          <p:cNvSpPr>
            <a:spLocks noGrp="1"/>
          </p:cNvSpPr>
          <p:nvPr>
            <p:ph type="sldNum" sz="quarter" idx="12"/>
          </p:nvPr>
        </p:nvSpPr>
        <p:spPr>
          <a:xfrm>
            <a:off x="6553200" y="6356350"/>
            <a:ext cx="2133600" cy="365125"/>
          </a:xfrm>
          <a:prstGeom prst="rect">
            <a:avLst/>
          </a:prstGeom>
        </p:spPr>
        <p:txBody>
          <a:bodyPr/>
          <a:lstStyle/>
          <a:p>
            <a:pPr defTabSz="457200"/>
            <a:fld id="{4B81FC85-EDEF-5E4A-BACB-E2E10F38733B}" type="slidenum">
              <a:rPr lang="en-US" smtClean="0">
                <a:solidFill>
                  <a:prstClr val="black"/>
                </a:solidFill>
              </a:rPr>
              <a:pPr defTabSz="457200"/>
              <a:t>‹#›</a:t>
            </a:fld>
            <a:endParaRPr lang="en-US">
              <a:solidFill>
                <a:prstClr val="black"/>
              </a:solidFill>
            </a:endParaRPr>
          </a:p>
        </p:txBody>
      </p:sp>
    </p:spTree>
    <p:extLst>
      <p:ext uri="{BB962C8B-B14F-4D97-AF65-F5344CB8AC3E}">
        <p14:creationId xmlns:p14="http://schemas.microsoft.com/office/powerpoint/2010/main" val="2584335027"/>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57200" y="6356350"/>
            <a:ext cx="2133600" cy="365125"/>
          </a:xfrm>
          <a:prstGeom prst="rect">
            <a:avLst/>
          </a:prstGeom>
        </p:spPr>
        <p:txBody>
          <a:bodyPr/>
          <a:lstStyle/>
          <a:p>
            <a:pPr defTabSz="457200"/>
            <a:endParaRPr lang="en-US">
              <a:solidFill>
                <a:prstClr val="black"/>
              </a:solidFill>
            </a:endParaRPr>
          </a:p>
        </p:txBody>
      </p:sp>
      <p:sp>
        <p:nvSpPr>
          <p:cNvPr id="3" name="Footer Placeholder 2"/>
          <p:cNvSpPr>
            <a:spLocks noGrp="1"/>
          </p:cNvSpPr>
          <p:nvPr>
            <p:ph type="ftr" sz="quarter" idx="11"/>
          </p:nvPr>
        </p:nvSpPr>
        <p:spPr>
          <a:xfrm>
            <a:off x="3124200" y="6356350"/>
            <a:ext cx="2895600" cy="365125"/>
          </a:xfrm>
          <a:prstGeom prst="rect">
            <a:avLst/>
          </a:prstGeom>
        </p:spPr>
        <p:txBody>
          <a:bodyPr/>
          <a:lstStyle/>
          <a:p>
            <a:pPr defTabSz="457200"/>
            <a:r>
              <a:rPr lang="en-US" smtClean="0">
                <a:solidFill>
                  <a:prstClr val="black"/>
                </a:solidFill>
              </a:rPr>
              <a:t>www.eifl.net</a:t>
            </a:r>
            <a:endParaRPr lang="en-US">
              <a:solidFill>
                <a:prstClr val="black"/>
              </a:solidFill>
            </a:endParaRPr>
          </a:p>
        </p:txBody>
      </p:sp>
      <p:sp>
        <p:nvSpPr>
          <p:cNvPr id="4" name="Slide Number Placeholder 3"/>
          <p:cNvSpPr>
            <a:spLocks noGrp="1"/>
          </p:cNvSpPr>
          <p:nvPr>
            <p:ph type="sldNum" sz="quarter" idx="12"/>
          </p:nvPr>
        </p:nvSpPr>
        <p:spPr>
          <a:xfrm>
            <a:off x="6553200" y="6356350"/>
            <a:ext cx="2133600" cy="365125"/>
          </a:xfrm>
          <a:prstGeom prst="rect">
            <a:avLst/>
          </a:prstGeom>
        </p:spPr>
        <p:txBody>
          <a:bodyPr/>
          <a:lstStyle/>
          <a:p>
            <a:pPr defTabSz="457200"/>
            <a:fld id="{4B81FC85-EDEF-5E4A-BACB-E2E10F38733B}" type="slidenum">
              <a:rPr lang="en-US" smtClean="0">
                <a:solidFill>
                  <a:prstClr val="black"/>
                </a:solidFill>
              </a:rPr>
              <a:pPr defTabSz="457200"/>
              <a:t>‹#›</a:t>
            </a:fld>
            <a:endParaRPr lang="en-US">
              <a:solidFill>
                <a:prstClr val="black"/>
              </a:solidFill>
            </a:endParaRPr>
          </a:p>
        </p:txBody>
      </p:sp>
    </p:spTree>
    <p:extLst>
      <p:ext uri="{BB962C8B-B14F-4D97-AF65-F5344CB8AC3E}">
        <p14:creationId xmlns:p14="http://schemas.microsoft.com/office/powerpoint/2010/main" val="3461203755"/>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anchor="b"/>
          <a:lstStyle>
            <a:lvl1pPr algn="l">
              <a:defRPr sz="2000" b="1"/>
            </a:lvl1pPr>
          </a:lstStyle>
          <a:p>
            <a:r>
              <a:rPr lang="en-CA" smtClean="0"/>
              <a:t>Click to edit Master title style</a:t>
            </a:r>
            <a:endParaRPr lang="en-US"/>
          </a:p>
        </p:txBody>
      </p:sp>
      <p:sp>
        <p:nvSpPr>
          <p:cNvPr id="3" name="Content Placeholder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4" name="Text Placeholder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CA" smtClean="0"/>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p>
            <a:pPr defTabSz="457200"/>
            <a:endParaRPr lang="en-US">
              <a:solidFill>
                <a:prstClr val="black"/>
              </a:solidFill>
            </a:endParaRPr>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pPr defTabSz="457200"/>
            <a:r>
              <a:rPr lang="en-US" smtClean="0">
                <a:solidFill>
                  <a:prstClr val="black"/>
                </a:solidFill>
              </a:rPr>
              <a:t>www.eifl.net</a:t>
            </a:r>
            <a:endParaRPr lang="en-US">
              <a:solidFill>
                <a:prstClr val="black"/>
              </a:solidFill>
            </a:endParaRPr>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pPr defTabSz="457200"/>
            <a:fld id="{4B81FC85-EDEF-5E4A-BACB-E2E10F38733B}" type="slidenum">
              <a:rPr lang="en-US" smtClean="0">
                <a:solidFill>
                  <a:prstClr val="black"/>
                </a:solidFill>
              </a:rPr>
              <a:pPr defTabSz="457200"/>
              <a:t>‹#›</a:t>
            </a:fld>
            <a:endParaRPr lang="en-US">
              <a:solidFill>
                <a:prstClr val="black"/>
              </a:solidFill>
            </a:endParaRPr>
          </a:p>
        </p:txBody>
      </p:sp>
    </p:spTree>
    <p:extLst>
      <p:ext uri="{BB962C8B-B14F-4D97-AF65-F5344CB8AC3E}">
        <p14:creationId xmlns:p14="http://schemas.microsoft.com/office/powerpoint/2010/main" val="4263663270"/>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en-CA" smtClean="0"/>
              <a:t>Click to edit Master title style</a:t>
            </a:r>
            <a:endParaRPr lang="en-US"/>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CA" smtClean="0"/>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p>
            <a:pPr defTabSz="457200"/>
            <a:endParaRPr lang="en-US">
              <a:solidFill>
                <a:prstClr val="black"/>
              </a:solidFill>
            </a:endParaRPr>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pPr defTabSz="457200"/>
            <a:r>
              <a:rPr lang="en-US" smtClean="0">
                <a:solidFill>
                  <a:prstClr val="black"/>
                </a:solidFill>
              </a:rPr>
              <a:t>www.eifl.net</a:t>
            </a:r>
            <a:endParaRPr lang="en-US">
              <a:solidFill>
                <a:prstClr val="black"/>
              </a:solidFill>
            </a:endParaRPr>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pPr defTabSz="457200"/>
            <a:fld id="{4B81FC85-EDEF-5E4A-BACB-E2E10F38733B}" type="slidenum">
              <a:rPr lang="en-US" smtClean="0">
                <a:solidFill>
                  <a:prstClr val="black"/>
                </a:solidFill>
              </a:rPr>
              <a:pPr defTabSz="457200"/>
              <a:t>‹#›</a:t>
            </a:fld>
            <a:endParaRPr lang="en-US">
              <a:solidFill>
                <a:prstClr val="black"/>
              </a:solidFill>
            </a:endParaRPr>
          </a:p>
        </p:txBody>
      </p:sp>
    </p:spTree>
    <p:extLst>
      <p:ext uri="{BB962C8B-B14F-4D97-AF65-F5344CB8AC3E}">
        <p14:creationId xmlns:p14="http://schemas.microsoft.com/office/powerpoint/2010/main" val="3176989644"/>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CA" smtClean="0"/>
              <a:t>Click to edit Master title style</a:t>
            </a:r>
            <a:endParaRPr lang="en-US"/>
          </a:p>
        </p:txBody>
      </p:sp>
      <p:sp>
        <p:nvSpPr>
          <p:cNvPr id="3" name="Vertical Text Placeholder 2"/>
          <p:cNvSpPr>
            <a:spLocks noGrp="1"/>
          </p:cNvSpPr>
          <p:nvPr>
            <p:ph type="body" orient="vert" idx="1"/>
          </p:nvPr>
        </p:nvSpPr>
        <p:spPr>
          <a:xfrm>
            <a:off x="457200" y="1600200"/>
            <a:ext cx="8229600" cy="4525963"/>
          </a:xfrm>
          <a:prstGeom prst="rect">
            <a:avLst/>
          </a:prstGeom>
        </p:spPr>
        <p:txBody>
          <a:bodyPr vert="eaVert"/>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p>
            <a:pPr defTabSz="457200"/>
            <a:endParaRPr lang="en-US">
              <a:solidFill>
                <a:prstClr val="black"/>
              </a:solidFill>
            </a:endParaRPr>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pPr defTabSz="457200"/>
            <a:r>
              <a:rPr lang="en-US" smtClean="0">
                <a:solidFill>
                  <a:prstClr val="black"/>
                </a:solidFill>
              </a:rPr>
              <a:t>www.eifl.net</a:t>
            </a:r>
            <a:endParaRPr lang="en-US">
              <a:solidFill>
                <a:prstClr val="black"/>
              </a:solidFill>
            </a:endParaRPr>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pPr defTabSz="457200"/>
            <a:fld id="{4B81FC85-EDEF-5E4A-BACB-E2E10F38733B}" type="slidenum">
              <a:rPr lang="en-US" smtClean="0">
                <a:solidFill>
                  <a:prstClr val="black"/>
                </a:solidFill>
              </a:rPr>
              <a:pPr defTabSz="457200"/>
              <a:t>‹#›</a:t>
            </a:fld>
            <a:endParaRPr lang="en-US">
              <a:solidFill>
                <a:prstClr val="black"/>
              </a:solidFill>
            </a:endParaRPr>
          </a:p>
        </p:txBody>
      </p:sp>
    </p:spTree>
    <p:extLst>
      <p:ext uri="{BB962C8B-B14F-4D97-AF65-F5344CB8AC3E}">
        <p14:creationId xmlns:p14="http://schemas.microsoft.com/office/powerpoint/2010/main" val="3867829490"/>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a:prstGeom prst="rect">
            <a:avLst/>
          </a:prstGeom>
        </p:spPr>
        <p:txBody>
          <a:bodyPr vert="eaVert"/>
          <a:lstStyle/>
          <a:p>
            <a:r>
              <a:rPr lang="en-CA"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a:prstGeom prst="rect">
            <a:avLst/>
          </a:prstGeom>
        </p:spPr>
        <p:txBody>
          <a:bodyPr vert="eaVert"/>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p>
            <a:pPr defTabSz="457200"/>
            <a:endParaRPr lang="en-US">
              <a:solidFill>
                <a:prstClr val="black"/>
              </a:solidFill>
            </a:endParaRPr>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pPr defTabSz="457200"/>
            <a:r>
              <a:rPr lang="en-US" smtClean="0">
                <a:solidFill>
                  <a:prstClr val="black"/>
                </a:solidFill>
              </a:rPr>
              <a:t>www.eifl.net</a:t>
            </a:r>
            <a:endParaRPr lang="en-US">
              <a:solidFill>
                <a:prstClr val="black"/>
              </a:solidFill>
            </a:endParaRPr>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pPr defTabSz="457200"/>
            <a:fld id="{4B81FC85-EDEF-5E4A-BACB-E2E10F38733B}" type="slidenum">
              <a:rPr lang="en-US" smtClean="0">
                <a:solidFill>
                  <a:prstClr val="black"/>
                </a:solidFill>
              </a:rPr>
              <a:pPr defTabSz="457200"/>
              <a:t>‹#›</a:t>
            </a:fld>
            <a:endParaRPr lang="en-US">
              <a:solidFill>
                <a:prstClr val="black"/>
              </a:solidFill>
            </a:endParaRPr>
          </a:p>
        </p:txBody>
      </p:sp>
    </p:spTree>
    <p:extLst>
      <p:ext uri="{BB962C8B-B14F-4D97-AF65-F5344CB8AC3E}">
        <p14:creationId xmlns:p14="http://schemas.microsoft.com/office/powerpoint/2010/main" val="2347715034"/>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1250032"/>
            <a:ext cx="7766050" cy="1150353"/>
          </a:xfrm>
          <a:prstGeom prst="rect">
            <a:avLst/>
          </a:prstGeom>
        </p:spPr>
        <p:txBody>
          <a:bodyPr>
            <a:normAutofit/>
          </a:bodyPr>
          <a:lstStyle>
            <a:lvl1pPr>
              <a:defRPr sz="4200">
                <a:latin typeface="Open Sans"/>
                <a:cs typeface="Open Sans"/>
              </a:defRPr>
            </a:lvl1pPr>
          </a:lstStyle>
          <a:p>
            <a:r>
              <a:rPr lang="en-US" dirty="0" smtClean="0"/>
              <a:t>Click to edit Master title style</a:t>
            </a:r>
            <a:endParaRPr lang="en-US" dirty="0"/>
          </a:p>
        </p:txBody>
      </p:sp>
      <p:sp>
        <p:nvSpPr>
          <p:cNvPr id="3" name="Content Placeholder 2"/>
          <p:cNvSpPr>
            <a:spLocks noGrp="1"/>
          </p:cNvSpPr>
          <p:nvPr>
            <p:ph idx="1"/>
          </p:nvPr>
        </p:nvSpPr>
        <p:spPr>
          <a:xfrm>
            <a:off x="482600" y="2400385"/>
            <a:ext cx="7740650" cy="2064669"/>
          </a:xfrm>
          <a:prstGeom prst="rect">
            <a:avLst/>
          </a:prstGeom>
        </p:spPr>
        <p:txBody>
          <a:bodyPr/>
          <a:lstStyle>
            <a:lvl1pPr>
              <a:defRPr>
                <a:latin typeface="Open Sans"/>
                <a:cs typeface="Open Sans"/>
              </a:defRPr>
            </a:lvl1pPr>
            <a:lvl2pPr>
              <a:defRPr>
                <a:latin typeface="Open Sans"/>
                <a:cs typeface="Open Sans"/>
              </a:defRPr>
            </a:lvl2pPr>
            <a:lvl3pPr>
              <a:defRPr>
                <a:latin typeface="Open Sans"/>
                <a:cs typeface="Open Sans"/>
              </a:defRPr>
            </a:lvl3pPr>
            <a:lvl4pPr>
              <a:defRPr>
                <a:latin typeface="Open Sans"/>
                <a:cs typeface="Open Sans"/>
              </a:defRPr>
            </a:lvl4pPr>
            <a:lvl5pPr>
              <a:defRPr>
                <a:latin typeface="Open Sans"/>
                <a:cs typeface="Open Sans"/>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9" name="Content Placeholder 2"/>
          <p:cNvSpPr>
            <a:spLocks noGrp="1"/>
          </p:cNvSpPr>
          <p:nvPr>
            <p:ph idx="13" hasCustomPrompt="1"/>
          </p:nvPr>
        </p:nvSpPr>
        <p:spPr>
          <a:xfrm>
            <a:off x="457200" y="331939"/>
            <a:ext cx="3495675" cy="488017"/>
          </a:xfrm>
          <a:prstGeom prst="rect">
            <a:avLst/>
          </a:prstGeom>
        </p:spPr>
        <p:txBody>
          <a:bodyPr>
            <a:normAutofit/>
          </a:bodyPr>
          <a:lstStyle>
            <a:lvl1pPr marL="0" indent="0">
              <a:buNone/>
              <a:defRPr sz="1800" b="1">
                <a:solidFill>
                  <a:srgbClr val="595959"/>
                </a:solidFill>
                <a:latin typeface="Open Sans"/>
                <a:cs typeface="Open Sans"/>
              </a:defRPr>
            </a:lvl1pPr>
          </a:lstStyle>
          <a:p>
            <a:pPr lvl="0"/>
            <a:r>
              <a:rPr lang="en-US" dirty="0" smtClean="0"/>
              <a:t>CLICK TO EDIT MASTER |</a:t>
            </a:r>
          </a:p>
        </p:txBody>
      </p:sp>
      <p:sp>
        <p:nvSpPr>
          <p:cNvPr id="10" name="Content Placeholder 2"/>
          <p:cNvSpPr>
            <a:spLocks noGrp="1"/>
          </p:cNvSpPr>
          <p:nvPr>
            <p:ph idx="14" hasCustomPrompt="1"/>
          </p:nvPr>
        </p:nvSpPr>
        <p:spPr>
          <a:xfrm>
            <a:off x="3349625" y="331939"/>
            <a:ext cx="2238375" cy="492365"/>
          </a:xfrm>
          <a:prstGeom prst="rect">
            <a:avLst/>
          </a:prstGeom>
        </p:spPr>
        <p:txBody>
          <a:bodyPr>
            <a:normAutofit/>
          </a:bodyPr>
          <a:lstStyle>
            <a:lvl1pPr marL="0" indent="0">
              <a:buNone/>
              <a:defRPr sz="1800" b="1">
                <a:solidFill>
                  <a:schemeClr val="accent6"/>
                </a:solidFill>
                <a:latin typeface="Open Sans"/>
                <a:cs typeface="Open Sans"/>
              </a:defRPr>
            </a:lvl1pPr>
          </a:lstStyle>
          <a:p>
            <a:pPr lvl="0"/>
            <a:r>
              <a:rPr lang="en-US" dirty="0" smtClean="0"/>
              <a:t>CLICK TO EDIT</a:t>
            </a:r>
          </a:p>
        </p:txBody>
      </p:sp>
    </p:spTree>
    <p:extLst>
      <p:ext uri="{BB962C8B-B14F-4D97-AF65-F5344CB8AC3E}">
        <p14:creationId xmlns:p14="http://schemas.microsoft.com/office/powerpoint/2010/main" val="266857977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972051"/>
            <a:ext cx="7464425" cy="1143000"/>
          </a:xfrm>
          <a:prstGeom prst="rect">
            <a:avLst/>
          </a:prstGeom>
        </p:spPr>
        <p:txBody>
          <a:bodyPr>
            <a:normAutofit/>
          </a:bodyPr>
          <a:lstStyle>
            <a:lvl1pPr>
              <a:defRPr sz="4200"/>
            </a:lvl1pPr>
          </a:lstStyle>
          <a:p>
            <a:r>
              <a:rPr lang="en-US" dirty="0" smtClean="0"/>
              <a:t>Click to edit Master</a:t>
            </a:r>
            <a:endParaRPr lang="en-US" dirty="0"/>
          </a:p>
        </p:txBody>
      </p:sp>
      <p:sp>
        <p:nvSpPr>
          <p:cNvPr id="3" name="Content Placeholder 2"/>
          <p:cNvSpPr>
            <a:spLocks noGrp="1"/>
          </p:cNvSpPr>
          <p:nvPr>
            <p:ph sz="half" idx="1"/>
          </p:nvPr>
        </p:nvSpPr>
        <p:spPr>
          <a:xfrm>
            <a:off x="457200" y="2097755"/>
            <a:ext cx="3717925" cy="2823496"/>
          </a:xfrm>
          <a:prstGeom prst="rect">
            <a:avLst/>
          </a:prstGeom>
        </p:spPr>
        <p:txBody>
          <a:bodyPr/>
          <a:lstStyle>
            <a:lvl1pPr>
              <a:defRPr sz="2200"/>
            </a:lvl1pPr>
            <a:lvl2pPr>
              <a:defRPr sz="2000"/>
            </a:lvl2pPr>
            <a:lvl3pPr>
              <a:defRPr sz="1800"/>
            </a:lvl3pPr>
            <a:lvl4pPr>
              <a:defRPr sz="1600"/>
            </a:lvl4pPr>
            <a:lvl5pPr>
              <a:defRPr sz="14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9" name="Content Placeholder 2"/>
          <p:cNvSpPr>
            <a:spLocks noGrp="1"/>
          </p:cNvSpPr>
          <p:nvPr>
            <p:ph sz="half" idx="10"/>
          </p:nvPr>
        </p:nvSpPr>
        <p:spPr>
          <a:xfrm>
            <a:off x="4175125" y="2097754"/>
            <a:ext cx="3746500" cy="2823497"/>
          </a:xfrm>
          <a:prstGeom prst="rect">
            <a:avLst/>
          </a:prstGeom>
        </p:spPr>
        <p:txBody>
          <a:bodyPr/>
          <a:lstStyle>
            <a:lvl1pPr>
              <a:defRPr sz="2200">
                <a:solidFill>
                  <a:srgbClr val="595959"/>
                </a:solidFill>
              </a:defRPr>
            </a:lvl1pPr>
            <a:lvl2pPr>
              <a:defRPr sz="2000">
                <a:solidFill>
                  <a:srgbClr val="595959"/>
                </a:solidFill>
              </a:defRPr>
            </a:lvl2pPr>
            <a:lvl3pPr>
              <a:defRPr sz="1800">
                <a:solidFill>
                  <a:srgbClr val="595959"/>
                </a:solidFill>
              </a:defRPr>
            </a:lvl3pPr>
            <a:lvl4pPr>
              <a:defRPr sz="1600">
                <a:solidFill>
                  <a:srgbClr val="595959"/>
                </a:solidFill>
              </a:defRPr>
            </a:lvl4pPr>
            <a:lvl5pPr>
              <a:defRPr sz="1400">
                <a:solidFill>
                  <a:srgbClr val="595959"/>
                </a:solidFill>
              </a:defRPr>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Content Placeholder 2"/>
          <p:cNvSpPr>
            <a:spLocks noGrp="1"/>
          </p:cNvSpPr>
          <p:nvPr>
            <p:ph idx="13" hasCustomPrompt="1"/>
          </p:nvPr>
        </p:nvSpPr>
        <p:spPr>
          <a:xfrm>
            <a:off x="457200" y="316782"/>
            <a:ext cx="3495675" cy="488017"/>
          </a:xfrm>
          <a:prstGeom prst="rect">
            <a:avLst/>
          </a:prstGeom>
        </p:spPr>
        <p:txBody>
          <a:bodyPr>
            <a:normAutofit/>
          </a:bodyPr>
          <a:lstStyle>
            <a:lvl1pPr marL="0" indent="0">
              <a:buNone/>
              <a:defRPr sz="1800" b="1">
                <a:solidFill>
                  <a:schemeClr val="accent3"/>
                </a:solidFill>
                <a:latin typeface="Open Sans"/>
                <a:cs typeface="Open Sans"/>
              </a:defRPr>
            </a:lvl1pPr>
          </a:lstStyle>
          <a:p>
            <a:pPr lvl="0"/>
            <a:r>
              <a:rPr lang="en-US" dirty="0" smtClean="0"/>
              <a:t>CLICK TO EDIT MASTER  |</a:t>
            </a:r>
          </a:p>
        </p:txBody>
      </p:sp>
      <p:sp>
        <p:nvSpPr>
          <p:cNvPr id="7" name="Content Placeholder 2"/>
          <p:cNvSpPr>
            <a:spLocks noGrp="1"/>
          </p:cNvSpPr>
          <p:nvPr>
            <p:ph idx="14" hasCustomPrompt="1"/>
          </p:nvPr>
        </p:nvSpPr>
        <p:spPr>
          <a:xfrm>
            <a:off x="3463656" y="316782"/>
            <a:ext cx="2238375" cy="492365"/>
          </a:xfrm>
          <a:prstGeom prst="rect">
            <a:avLst/>
          </a:prstGeom>
        </p:spPr>
        <p:txBody>
          <a:bodyPr>
            <a:normAutofit/>
          </a:bodyPr>
          <a:lstStyle>
            <a:lvl1pPr marL="0" indent="0">
              <a:buNone/>
              <a:defRPr sz="1800" b="1">
                <a:solidFill>
                  <a:schemeClr val="accent6"/>
                </a:solidFill>
                <a:latin typeface="Open Sans"/>
                <a:cs typeface="Open Sans"/>
              </a:defRPr>
            </a:lvl1pPr>
          </a:lstStyle>
          <a:p>
            <a:pPr lvl="0"/>
            <a:r>
              <a:rPr lang="en-US" dirty="0" smtClean="0"/>
              <a:t>CLICK TO EDIT</a:t>
            </a:r>
          </a:p>
        </p:txBody>
      </p:sp>
    </p:spTree>
    <p:extLst>
      <p:ext uri="{BB962C8B-B14F-4D97-AF65-F5344CB8AC3E}">
        <p14:creationId xmlns:p14="http://schemas.microsoft.com/office/powerpoint/2010/main" val="3879845806"/>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userDrawn="1">
  <p:cSld name="2_Title and content">
    <p:spTree>
      <p:nvGrpSpPr>
        <p:cNvPr id="1" name=""/>
        <p:cNvGrpSpPr/>
        <p:nvPr/>
      </p:nvGrpSpPr>
      <p:grpSpPr>
        <a:xfrm>
          <a:off x="0" y="0"/>
          <a:ext cx="0" cy="0"/>
          <a:chOff x="0" y="0"/>
          <a:chExt cx="0" cy="0"/>
        </a:xfrm>
      </p:grpSpPr>
      <p:sp>
        <p:nvSpPr>
          <p:cNvPr id="7" name="Title 1"/>
          <p:cNvSpPr>
            <a:spLocks noGrp="1"/>
          </p:cNvSpPr>
          <p:nvPr>
            <p:ph type="title" hasCustomPrompt="1"/>
          </p:nvPr>
        </p:nvSpPr>
        <p:spPr>
          <a:xfrm>
            <a:off x="457200" y="1041995"/>
            <a:ext cx="3008313" cy="404988"/>
          </a:xfrm>
          <a:prstGeom prst="rect">
            <a:avLst/>
          </a:prstGeom>
        </p:spPr>
        <p:txBody>
          <a:bodyPr anchor="b"/>
          <a:lstStyle>
            <a:lvl1pPr algn="l">
              <a:defRPr sz="2000" b="1"/>
            </a:lvl1pPr>
          </a:lstStyle>
          <a:p>
            <a:r>
              <a:rPr lang="en-US" dirty="0" err="1" smtClean="0"/>
              <a:t>Lorem</a:t>
            </a:r>
            <a:r>
              <a:rPr lang="en-US" dirty="0" smtClean="0"/>
              <a:t> </a:t>
            </a:r>
            <a:r>
              <a:rPr lang="en-US" dirty="0" err="1" smtClean="0"/>
              <a:t>ipsum</a:t>
            </a:r>
            <a:endParaRPr lang="en-US" dirty="0"/>
          </a:p>
        </p:txBody>
      </p:sp>
      <p:sp>
        <p:nvSpPr>
          <p:cNvPr id="8" name="Content Placeholder 2"/>
          <p:cNvSpPr>
            <a:spLocks noGrp="1"/>
          </p:cNvSpPr>
          <p:nvPr>
            <p:ph idx="1"/>
          </p:nvPr>
        </p:nvSpPr>
        <p:spPr>
          <a:xfrm>
            <a:off x="3575050" y="1041995"/>
            <a:ext cx="4537075" cy="3657005"/>
          </a:xfrm>
          <a:prstGeom prst="rect">
            <a:avLst/>
          </a:prstGeom>
        </p:spPr>
        <p:txBody>
          <a:bodyPr/>
          <a:lstStyle>
            <a:lvl1pPr>
              <a:defRPr sz="2000"/>
            </a:lvl1pPr>
            <a:lvl2pPr>
              <a:defRPr sz="1800"/>
            </a:lvl2pPr>
            <a:lvl3pPr>
              <a:defRPr sz="1800"/>
            </a:lvl3pPr>
            <a:lvl4pPr>
              <a:defRPr sz="1600"/>
            </a:lvl4pPr>
            <a:lvl5pPr>
              <a:defRPr sz="1400"/>
            </a:lvl5pPr>
            <a:lvl6pPr>
              <a:defRPr sz="2000"/>
            </a:lvl6pPr>
            <a:lvl7pPr>
              <a:defRPr sz="2000"/>
            </a:lvl7pPr>
            <a:lvl8pPr>
              <a:defRPr sz="2000"/>
            </a:lvl8pPr>
            <a:lvl9pPr>
              <a:defRPr sz="20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9" name="Text Placeholder 3"/>
          <p:cNvSpPr>
            <a:spLocks noGrp="1"/>
          </p:cNvSpPr>
          <p:nvPr>
            <p:ph type="body" sz="half" idx="2" hasCustomPrompt="1"/>
          </p:nvPr>
        </p:nvSpPr>
        <p:spPr>
          <a:xfrm>
            <a:off x="457200" y="1531651"/>
            <a:ext cx="3008313" cy="3167349"/>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err="1" smtClean="0"/>
              <a:t>Lorem</a:t>
            </a:r>
            <a:r>
              <a:rPr lang="en-US" dirty="0" smtClean="0"/>
              <a:t> </a:t>
            </a:r>
            <a:r>
              <a:rPr lang="en-US" dirty="0" err="1" smtClean="0"/>
              <a:t>ipsum</a:t>
            </a:r>
            <a:endParaRPr lang="en-US" dirty="0" smtClean="0"/>
          </a:p>
        </p:txBody>
      </p:sp>
      <p:sp>
        <p:nvSpPr>
          <p:cNvPr id="6" name="Content Placeholder 2"/>
          <p:cNvSpPr>
            <a:spLocks noGrp="1"/>
          </p:cNvSpPr>
          <p:nvPr>
            <p:ph idx="13" hasCustomPrompt="1"/>
          </p:nvPr>
        </p:nvSpPr>
        <p:spPr>
          <a:xfrm>
            <a:off x="457200" y="316782"/>
            <a:ext cx="3495675" cy="488017"/>
          </a:xfrm>
          <a:prstGeom prst="rect">
            <a:avLst/>
          </a:prstGeom>
        </p:spPr>
        <p:txBody>
          <a:bodyPr>
            <a:normAutofit/>
          </a:bodyPr>
          <a:lstStyle>
            <a:lvl1pPr marL="0" indent="0">
              <a:buNone/>
              <a:defRPr sz="1800" b="1">
                <a:solidFill>
                  <a:schemeClr val="accent3"/>
                </a:solidFill>
                <a:latin typeface="Open Sans"/>
                <a:cs typeface="Open Sans"/>
              </a:defRPr>
            </a:lvl1pPr>
          </a:lstStyle>
          <a:p>
            <a:pPr lvl="0"/>
            <a:r>
              <a:rPr lang="en-US" dirty="0" smtClean="0"/>
              <a:t>CLICK TO EDIT MASTER  |</a:t>
            </a:r>
          </a:p>
        </p:txBody>
      </p:sp>
      <p:sp>
        <p:nvSpPr>
          <p:cNvPr id="10" name="Content Placeholder 2"/>
          <p:cNvSpPr>
            <a:spLocks noGrp="1"/>
          </p:cNvSpPr>
          <p:nvPr>
            <p:ph idx="14" hasCustomPrompt="1"/>
          </p:nvPr>
        </p:nvSpPr>
        <p:spPr>
          <a:xfrm>
            <a:off x="3416031" y="344184"/>
            <a:ext cx="2238375" cy="492365"/>
          </a:xfrm>
          <a:prstGeom prst="rect">
            <a:avLst/>
          </a:prstGeom>
        </p:spPr>
        <p:txBody>
          <a:bodyPr>
            <a:normAutofit/>
          </a:bodyPr>
          <a:lstStyle>
            <a:lvl1pPr marL="0" indent="0">
              <a:buNone/>
              <a:defRPr sz="1800" b="1">
                <a:solidFill>
                  <a:schemeClr val="accent6"/>
                </a:solidFill>
                <a:latin typeface="Open Sans"/>
                <a:cs typeface="Open Sans"/>
              </a:defRPr>
            </a:lvl1pPr>
          </a:lstStyle>
          <a:p>
            <a:pPr lvl="0"/>
            <a:r>
              <a:rPr lang="en-US" dirty="0" smtClean="0"/>
              <a:t>CLICK TO EDIT</a:t>
            </a:r>
          </a:p>
        </p:txBody>
      </p:sp>
    </p:spTree>
    <p:extLst>
      <p:ext uri="{BB962C8B-B14F-4D97-AF65-F5344CB8AC3E}">
        <p14:creationId xmlns:p14="http://schemas.microsoft.com/office/powerpoint/2010/main" val="204757142"/>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userDrawn="1">
  <p:cSld name="3_Title and content">
    <p:spTree>
      <p:nvGrpSpPr>
        <p:cNvPr id="1" name=""/>
        <p:cNvGrpSpPr/>
        <p:nvPr/>
      </p:nvGrpSpPr>
      <p:grpSpPr>
        <a:xfrm>
          <a:off x="0" y="0"/>
          <a:ext cx="0" cy="0"/>
          <a:chOff x="0" y="0"/>
          <a:chExt cx="0" cy="0"/>
        </a:xfrm>
      </p:grpSpPr>
      <p:sp>
        <p:nvSpPr>
          <p:cNvPr id="7" name="Title 1"/>
          <p:cNvSpPr>
            <a:spLocks noGrp="1"/>
          </p:cNvSpPr>
          <p:nvPr>
            <p:ph type="title" hasCustomPrompt="1"/>
          </p:nvPr>
        </p:nvSpPr>
        <p:spPr>
          <a:xfrm>
            <a:off x="457200" y="1041995"/>
            <a:ext cx="3008313" cy="404988"/>
          </a:xfrm>
          <a:prstGeom prst="rect">
            <a:avLst/>
          </a:prstGeom>
        </p:spPr>
        <p:txBody>
          <a:bodyPr anchor="b"/>
          <a:lstStyle>
            <a:lvl1pPr algn="l">
              <a:defRPr sz="2000" b="1"/>
            </a:lvl1pPr>
          </a:lstStyle>
          <a:p>
            <a:r>
              <a:rPr lang="en-US" dirty="0" err="1" smtClean="0"/>
              <a:t>Lorem</a:t>
            </a:r>
            <a:r>
              <a:rPr lang="en-US" dirty="0" smtClean="0"/>
              <a:t> </a:t>
            </a:r>
            <a:r>
              <a:rPr lang="en-US" dirty="0" err="1" smtClean="0"/>
              <a:t>ipsum</a:t>
            </a:r>
            <a:endParaRPr lang="en-US" dirty="0"/>
          </a:p>
        </p:txBody>
      </p:sp>
      <p:sp>
        <p:nvSpPr>
          <p:cNvPr id="8" name="Content Placeholder 2"/>
          <p:cNvSpPr>
            <a:spLocks noGrp="1"/>
          </p:cNvSpPr>
          <p:nvPr>
            <p:ph idx="1"/>
          </p:nvPr>
        </p:nvSpPr>
        <p:spPr>
          <a:xfrm>
            <a:off x="3575050" y="1041995"/>
            <a:ext cx="4537075" cy="3657005"/>
          </a:xfrm>
          <a:prstGeom prst="rect">
            <a:avLst/>
          </a:prstGeom>
        </p:spPr>
        <p:txBody>
          <a:bodyPr/>
          <a:lstStyle>
            <a:lvl1pPr>
              <a:defRPr sz="2000"/>
            </a:lvl1pPr>
            <a:lvl2pPr>
              <a:defRPr sz="1800"/>
            </a:lvl2pPr>
            <a:lvl3pPr>
              <a:defRPr sz="1800"/>
            </a:lvl3pPr>
            <a:lvl4pPr>
              <a:defRPr sz="1600"/>
            </a:lvl4pPr>
            <a:lvl5pPr>
              <a:defRPr sz="1400"/>
            </a:lvl5pPr>
            <a:lvl6pPr>
              <a:defRPr sz="2000"/>
            </a:lvl6pPr>
            <a:lvl7pPr>
              <a:defRPr sz="2000"/>
            </a:lvl7pPr>
            <a:lvl8pPr>
              <a:defRPr sz="2000"/>
            </a:lvl8pPr>
            <a:lvl9pPr>
              <a:defRPr sz="20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9" name="Text Placeholder 3"/>
          <p:cNvSpPr>
            <a:spLocks noGrp="1"/>
          </p:cNvSpPr>
          <p:nvPr>
            <p:ph type="body" sz="half" idx="2" hasCustomPrompt="1"/>
          </p:nvPr>
        </p:nvSpPr>
        <p:spPr>
          <a:xfrm>
            <a:off x="457200" y="1531651"/>
            <a:ext cx="3008313" cy="3167349"/>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err="1" smtClean="0"/>
              <a:t>Lorem</a:t>
            </a:r>
            <a:r>
              <a:rPr lang="en-US" dirty="0" smtClean="0"/>
              <a:t> </a:t>
            </a:r>
            <a:r>
              <a:rPr lang="en-US" dirty="0" err="1" smtClean="0"/>
              <a:t>ipsum</a:t>
            </a:r>
            <a:endParaRPr lang="en-US" dirty="0" smtClean="0"/>
          </a:p>
        </p:txBody>
      </p:sp>
      <p:sp>
        <p:nvSpPr>
          <p:cNvPr id="6" name="Content Placeholder 2"/>
          <p:cNvSpPr>
            <a:spLocks noGrp="1"/>
          </p:cNvSpPr>
          <p:nvPr>
            <p:ph idx="13" hasCustomPrompt="1"/>
          </p:nvPr>
        </p:nvSpPr>
        <p:spPr>
          <a:xfrm>
            <a:off x="457200" y="316782"/>
            <a:ext cx="3495675" cy="488017"/>
          </a:xfrm>
          <a:prstGeom prst="rect">
            <a:avLst/>
          </a:prstGeom>
        </p:spPr>
        <p:txBody>
          <a:bodyPr>
            <a:normAutofit/>
          </a:bodyPr>
          <a:lstStyle>
            <a:lvl1pPr marL="0" indent="0">
              <a:buNone/>
              <a:defRPr sz="1800" b="1">
                <a:solidFill>
                  <a:schemeClr val="accent3"/>
                </a:solidFill>
                <a:latin typeface="Open Sans"/>
                <a:cs typeface="Open Sans"/>
              </a:defRPr>
            </a:lvl1pPr>
          </a:lstStyle>
          <a:p>
            <a:pPr lvl="0"/>
            <a:r>
              <a:rPr lang="en-US" dirty="0" smtClean="0"/>
              <a:t>CLICK TO EDIT MASTER  |</a:t>
            </a:r>
          </a:p>
        </p:txBody>
      </p:sp>
      <p:sp>
        <p:nvSpPr>
          <p:cNvPr id="10" name="Content Placeholder 2"/>
          <p:cNvSpPr>
            <a:spLocks noGrp="1"/>
          </p:cNvSpPr>
          <p:nvPr>
            <p:ph idx="14" hasCustomPrompt="1"/>
          </p:nvPr>
        </p:nvSpPr>
        <p:spPr>
          <a:xfrm>
            <a:off x="3416031" y="344184"/>
            <a:ext cx="2238375" cy="492365"/>
          </a:xfrm>
          <a:prstGeom prst="rect">
            <a:avLst/>
          </a:prstGeom>
        </p:spPr>
        <p:txBody>
          <a:bodyPr>
            <a:normAutofit/>
          </a:bodyPr>
          <a:lstStyle>
            <a:lvl1pPr marL="0" indent="0">
              <a:buNone/>
              <a:defRPr sz="1800" b="1">
                <a:solidFill>
                  <a:schemeClr val="accent6"/>
                </a:solidFill>
                <a:latin typeface="Open Sans"/>
                <a:cs typeface="Open Sans"/>
              </a:defRPr>
            </a:lvl1pPr>
          </a:lstStyle>
          <a:p>
            <a:pPr lvl="0"/>
            <a:r>
              <a:rPr lang="en-US" dirty="0" smtClean="0"/>
              <a:t>CLICK TO EDIT</a:t>
            </a:r>
          </a:p>
        </p:txBody>
      </p:sp>
    </p:spTree>
    <p:extLst>
      <p:ext uri="{BB962C8B-B14F-4D97-AF65-F5344CB8AC3E}">
        <p14:creationId xmlns:p14="http://schemas.microsoft.com/office/powerpoint/2010/main" val="4217580643"/>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userDrawn="1">
  <p:cSld name="4_Title and content">
    <p:spTree>
      <p:nvGrpSpPr>
        <p:cNvPr id="1" name=""/>
        <p:cNvGrpSpPr/>
        <p:nvPr/>
      </p:nvGrpSpPr>
      <p:grpSpPr>
        <a:xfrm>
          <a:off x="0" y="0"/>
          <a:ext cx="0" cy="0"/>
          <a:chOff x="0" y="0"/>
          <a:chExt cx="0" cy="0"/>
        </a:xfrm>
      </p:grpSpPr>
      <p:sp>
        <p:nvSpPr>
          <p:cNvPr id="7" name="Title 1"/>
          <p:cNvSpPr>
            <a:spLocks noGrp="1"/>
          </p:cNvSpPr>
          <p:nvPr>
            <p:ph type="title" hasCustomPrompt="1"/>
          </p:nvPr>
        </p:nvSpPr>
        <p:spPr>
          <a:xfrm>
            <a:off x="457200" y="1041995"/>
            <a:ext cx="3008313" cy="404988"/>
          </a:xfrm>
          <a:prstGeom prst="rect">
            <a:avLst/>
          </a:prstGeom>
        </p:spPr>
        <p:txBody>
          <a:bodyPr anchor="b"/>
          <a:lstStyle>
            <a:lvl1pPr algn="l">
              <a:defRPr sz="2000" b="1"/>
            </a:lvl1pPr>
          </a:lstStyle>
          <a:p>
            <a:r>
              <a:rPr lang="en-US" dirty="0" err="1" smtClean="0"/>
              <a:t>Lorem</a:t>
            </a:r>
            <a:r>
              <a:rPr lang="en-US" dirty="0" smtClean="0"/>
              <a:t> </a:t>
            </a:r>
            <a:r>
              <a:rPr lang="en-US" dirty="0" err="1" smtClean="0"/>
              <a:t>ipsum</a:t>
            </a:r>
            <a:endParaRPr lang="en-US" dirty="0"/>
          </a:p>
        </p:txBody>
      </p:sp>
      <p:sp>
        <p:nvSpPr>
          <p:cNvPr id="8" name="Content Placeholder 2"/>
          <p:cNvSpPr>
            <a:spLocks noGrp="1"/>
          </p:cNvSpPr>
          <p:nvPr>
            <p:ph idx="1"/>
          </p:nvPr>
        </p:nvSpPr>
        <p:spPr>
          <a:xfrm>
            <a:off x="3575050" y="1041995"/>
            <a:ext cx="4537075" cy="3657005"/>
          </a:xfrm>
          <a:prstGeom prst="rect">
            <a:avLst/>
          </a:prstGeom>
        </p:spPr>
        <p:txBody>
          <a:bodyPr/>
          <a:lstStyle>
            <a:lvl1pPr>
              <a:defRPr sz="2000"/>
            </a:lvl1pPr>
            <a:lvl2pPr>
              <a:defRPr sz="1800"/>
            </a:lvl2pPr>
            <a:lvl3pPr>
              <a:defRPr sz="1800"/>
            </a:lvl3pPr>
            <a:lvl4pPr>
              <a:defRPr sz="1600"/>
            </a:lvl4pPr>
            <a:lvl5pPr>
              <a:defRPr sz="1400"/>
            </a:lvl5pPr>
            <a:lvl6pPr>
              <a:defRPr sz="2000"/>
            </a:lvl6pPr>
            <a:lvl7pPr>
              <a:defRPr sz="2000"/>
            </a:lvl7pPr>
            <a:lvl8pPr>
              <a:defRPr sz="2000"/>
            </a:lvl8pPr>
            <a:lvl9pPr>
              <a:defRPr sz="20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9" name="Text Placeholder 3"/>
          <p:cNvSpPr>
            <a:spLocks noGrp="1"/>
          </p:cNvSpPr>
          <p:nvPr>
            <p:ph type="body" sz="half" idx="2" hasCustomPrompt="1"/>
          </p:nvPr>
        </p:nvSpPr>
        <p:spPr>
          <a:xfrm>
            <a:off x="457200" y="1531651"/>
            <a:ext cx="3008313" cy="3167349"/>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err="1" smtClean="0"/>
              <a:t>Lorem</a:t>
            </a:r>
            <a:r>
              <a:rPr lang="en-US" dirty="0" smtClean="0"/>
              <a:t> </a:t>
            </a:r>
            <a:r>
              <a:rPr lang="en-US" dirty="0" err="1" smtClean="0"/>
              <a:t>ipsum</a:t>
            </a:r>
            <a:endParaRPr lang="en-US" dirty="0" smtClean="0"/>
          </a:p>
        </p:txBody>
      </p:sp>
      <p:sp>
        <p:nvSpPr>
          <p:cNvPr id="6" name="Content Placeholder 2"/>
          <p:cNvSpPr>
            <a:spLocks noGrp="1"/>
          </p:cNvSpPr>
          <p:nvPr>
            <p:ph idx="13" hasCustomPrompt="1"/>
          </p:nvPr>
        </p:nvSpPr>
        <p:spPr>
          <a:xfrm>
            <a:off x="457200" y="316782"/>
            <a:ext cx="3495675" cy="488017"/>
          </a:xfrm>
          <a:prstGeom prst="rect">
            <a:avLst/>
          </a:prstGeom>
        </p:spPr>
        <p:txBody>
          <a:bodyPr>
            <a:normAutofit/>
          </a:bodyPr>
          <a:lstStyle>
            <a:lvl1pPr marL="0" indent="0">
              <a:buNone/>
              <a:defRPr sz="1800" b="1">
                <a:solidFill>
                  <a:schemeClr val="accent3"/>
                </a:solidFill>
                <a:latin typeface="Open Sans"/>
                <a:cs typeface="Open Sans"/>
              </a:defRPr>
            </a:lvl1pPr>
          </a:lstStyle>
          <a:p>
            <a:pPr lvl="0"/>
            <a:r>
              <a:rPr lang="en-US" dirty="0" smtClean="0"/>
              <a:t>CLICK TO EDIT MASTER  |</a:t>
            </a:r>
          </a:p>
        </p:txBody>
      </p:sp>
      <p:sp>
        <p:nvSpPr>
          <p:cNvPr id="10" name="Content Placeholder 2"/>
          <p:cNvSpPr>
            <a:spLocks noGrp="1"/>
          </p:cNvSpPr>
          <p:nvPr>
            <p:ph idx="14" hasCustomPrompt="1"/>
          </p:nvPr>
        </p:nvSpPr>
        <p:spPr>
          <a:xfrm>
            <a:off x="3416031" y="344184"/>
            <a:ext cx="2238375" cy="492365"/>
          </a:xfrm>
          <a:prstGeom prst="rect">
            <a:avLst/>
          </a:prstGeom>
        </p:spPr>
        <p:txBody>
          <a:bodyPr>
            <a:normAutofit/>
          </a:bodyPr>
          <a:lstStyle>
            <a:lvl1pPr marL="0" indent="0">
              <a:buNone/>
              <a:defRPr sz="1800" b="1">
                <a:solidFill>
                  <a:schemeClr val="accent6"/>
                </a:solidFill>
                <a:latin typeface="Open Sans"/>
                <a:cs typeface="Open Sans"/>
              </a:defRPr>
            </a:lvl1pPr>
          </a:lstStyle>
          <a:p>
            <a:pPr lvl="0"/>
            <a:r>
              <a:rPr lang="en-US" dirty="0" smtClean="0"/>
              <a:t>CLICK TO EDIT</a:t>
            </a:r>
          </a:p>
        </p:txBody>
      </p:sp>
    </p:spTree>
    <p:extLst>
      <p:ext uri="{BB962C8B-B14F-4D97-AF65-F5344CB8AC3E}">
        <p14:creationId xmlns:p14="http://schemas.microsoft.com/office/powerpoint/2010/main" val="4080650310"/>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userDrawn="1">
  <p:cSld name="5_Title and content">
    <p:spTree>
      <p:nvGrpSpPr>
        <p:cNvPr id="1" name=""/>
        <p:cNvGrpSpPr/>
        <p:nvPr/>
      </p:nvGrpSpPr>
      <p:grpSpPr>
        <a:xfrm>
          <a:off x="0" y="0"/>
          <a:ext cx="0" cy="0"/>
          <a:chOff x="0" y="0"/>
          <a:chExt cx="0" cy="0"/>
        </a:xfrm>
      </p:grpSpPr>
      <p:sp>
        <p:nvSpPr>
          <p:cNvPr id="7" name="Title 1"/>
          <p:cNvSpPr>
            <a:spLocks noGrp="1"/>
          </p:cNvSpPr>
          <p:nvPr>
            <p:ph type="title" hasCustomPrompt="1"/>
          </p:nvPr>
        </p:nvSpPr>
        <p:spPr>
          <a:xfrm>
            <a:off x="457200" y="1041995"/>
            <a:ext cx="3008313" cy="404988"/>
          </a:xfrm>
          <a:prstGeom prst="rect">
            <a:avLst/>
          </a:prstGeom>
        </p:spPr>
        <p:txBody>
          <a:bodyPr anchor="b"/>
          <a:lstStyle>
            <a:lvl1pPr algn="l">
              <a:defRPr sz="2000" b="1"/>
            </a:lvl1pPr>
          </a:lstStyle>
          <a:p>
            <a:r>
              <a:rPr lang="en-US" dirty="0" err="1" smtClean="0"/>
              <a:t>Lorem</a:t>
            </a:r>
            <a:r>
              <a:rPr lang="en-US" dirty="0" smtClean="0"/>
              <a:t> </a:t>
            </a:r>
            <a:r>
              <a:rPr lang="en-US" dirty="0" err="1" smtClean="0"/>
              <a:t>ipsum</a:t>
            </a:r>
            <a:endParaRPr lang="en-US" dirty="0"/>
          </a:p>
        </p:txBody>
      </p:sp>
      <p:sp>
        <p:nvSpPr>
          <p:cNvPr id="8" name="Content Placeholder 2"/>
          <p:cNvSpPr>
            <a:spLocks noGrp="1"/>
          </p:cNvSpPr>
          <p:nvPr>
            <p:ph idx="1"/>
          </p:nvPr>
        </p:nvSpPr>
        <p:spPr>
          <a:xfrm>
            <a:off x="3575050" y="1041995"/>
            <a:ext cx="4537075" cy="3657005"/>
          </a:xfrm>
          <a:prstGeom prst="rect">
            <a:avLst/>
          </a:prstGeom>
        </p:spPr>
        <p:txBody>
          <a:bodyPr/>
          <a:lstStyle>
            <a:lvl1pPr>
              <a:defRPr sz="2000"/>
            </a:lvl1pPr>
            <a:lvl2pPr>
              <a:defRPr sz="1800"/>
            </a:lvl2pPr>
            <a:lvl3pPr>
              <a:defRPr sz="1800"/>
            </a:lvl3pPr>
            <a:lvl4pPr>
              <a:defRPr sz="1600"/>
            </a:lvl4pPr>
            <a:lvl5pPr>
              <a:defRPr sz="1400"/>
            </a:lvl5pPr>
            <a:lvl6pPr>
              <a:defRPr sz="2000"/>
            </a:lvl6pPr>
            <a:lvl7pPr>
              <a:defRPr sz="2000"/>
            </a:lvl7pPr>
            <a:lvl8pPr>
              <a:defRPr sz="2000"/>
            </a:lvl8pPr>
            <a:lvl9pPr>
              <a:defRPr sz="20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9" name="Text Placeholder 3"/>
          <p:cNvSpPr>
            <a:spLocks noGrp="1"/>
          </p:cNvSpPr>
          <p:nvPr>
            <p:ph type="body" sz="half" idx="2" hasCustomPrompt="1"/>
          </p:nvPr>
        </p:nvSpPr>
        <p:spPr>
          <a:xfrm>
            <a:off x="457200" y="1531651"/>
            <a:ext cx="3008313" cy="3167349"/>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err="1" smtClean="0"/>
              <a:t>Lorem</a:t>
            </a:r>
            <a:r>
              <a:rPr lang="en-US" dirty="0" smtClean="0"/>
              <a:t> </a:t>
            </a:r>
            <a:r>
              <a:rPr lang="en-US" dirty="0" err="1" smtClean="0"/>
              <a:t>ipsum</a:t>
            </a:r>
            <a:endParaRPr lang="en-US" dirty="0" smtClean="0"/>
          </a:p>
        </p:txBody>
      </p:sp>
      <p:sp>
        <p:nvSpPr>
          <p:cNvPr id="6" name="Content Placeholder 2"/>
          <p:cNvSpPr>
            <a:spLocks noGrp="1"/>
          </p:cNvSpPr>
          <p:nvPr>
            <p:ph idx="13" hasCustomPrompt="1"/>
          </p:nvPr>
        </p:nvSpPr>
        <p:spPr>
          <a:xfrm>
            <a:off x="457200" y="316782"/>
            <a:ext cx="3495675" cy="488017"/>
          </a:xfrm>
          <a:prstGeom prst="rect">
            <a:avLst/>
          </a:prstGeom>
        </p:spPr>
        <p:txBody>
          <a:bodyPr>
            <a:normAutofit/>
          </a:bodyPr>
          <a:lstStyle>
            <a:lvl1pPr marL="0" indent="0">
              <a:buNone/>
              <a:defRPr sz="1800" b="1">
                <a:solidFill>
                  <a:schemeClr val="accent3"/>
                </a:solidFill>
                <a:latin typeface="Open Sans"/>
                <a:cs typeface="Open Sans"/>
              </a:defRPr>
            </a:lvl1pPr>
          </a:lstStyle>
          <a:p>
            <a:pPr lvl="0"/>
            <a:r>
              <a:rPr lang="en-US" dirty="0" smtClean="0"/>
              <a:t>CLICK TO EDIT MASTER  |</a:t>
            </a:r>
          </a:p>
        </p:txBody>
      </p:sp>
      <p:sp>
        <p:nvSpPr>
          <p:cNvPr id="10" name="Content Placeholder 2"/>
          <p:cNvSpPr>
            <a:spLocks noGrp="1"/>
          </p:cNvSpPr>
          <p:nvPr>
            <p:ph idx="14" hasCustomPrompt="1"/>
          </p:nvPr>
        </p:nvSpPr>
        <p:spPr>
          <a:xfrm>
            <a:off x="3416031" y="344184"/>
            <a:ext cx="2238375" cy="492365"/>
          </a:xfrm>
          <a:prstGeom prst="rect">
            <a:avLst/>
          </a:prstGeom>
        </p:spPr>
        <p:txBody>
          <a:bodyPr>
            <a:normAutofit/>
          </a:bodyPr>
          <a:lstStyle>
            <a:lvl1pPr marL="0" indent="0">
              <a:buNone/>
              <a:defRPr sz="1800" b="1">
                <a:solidFill>
                  <a:schemeClr val="accent6"/>
                </a:solidFill>
                <a:latin typeface="Open Sans"/>
                <a:cs typeface="Open Sans"/>
              </a:defRPr>
            </a:lvl1pPr>
          </a:lstStyle>
          <a:p>
            <a:pPr lvl="0"/>
            <a:r>
              <a:rPr lang="en-US" dirty="0" smtClean="0"/>
              <a:t>CLICK TO EDIT</a:t>
            </a:r>
          </a:p>
        </p:txBody>
      </p:sp>
    </p:spTree>
    <p:extLst>
      <p:ext uri="{BB962C8B-B14F-4D97-AF65-F5344CB8AC3E}">
        <p14:creationId xmlns:p14="http://schemas.microsoft.com/office/powerpoint/2010/main" val="2752950951"/>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userDrawn="1">
  <p:cSld name="6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1250032"/>
            <a:ext cx="7766050" cy="1150353"/>
          </a:xfrm>
          <a:prstGeom prst="rect">
            <a:avLst/>
          </a:prstGeom>
        </p:spPr>
        <p:txBody>
          <a:bodyPr>
            <a:normAutofit/>
          </a:bodyPr>
          <a:lstStyle>
            <a:lvl1pPr>
              <a:defRPr sz="4200">
                <a:latin typeface="Open Sans"/>
                <a:cs typeface="Open Sans"/>
              </a:defRPr>
            </a:lvl1pPr>
          </a:lstStyle>
          <a:p>
            <a:r>
              <a:rPr lang="en-US" dirty="0" smtClean="0"/>
              <a:t>Click to edit Master title style</a:t>
            </a:r>
            <a:endParaRPr lang="en-US" dirty="0"/>
          </a:p>
        </p:txBody>
      </p:sp>
      <p:sp>
        <p:nvSpPr>
          <p:cNvPr id="3" name="Content Placeholder 2"/>
          <p:cNvSpPr>
            <a:spLocks noGrp="1"/>
          </p:cNvSpPr>
          <p:nvPr>
            <p:ph idx="1"/>
          </p:nvPr>
        </p:nvSpPr>
        <p:spPr>
          <a:xfrm>
            <a:off x="482600" y="2400385"/>
            <a:ext cx="7740650" cy="2064669"/>
          </a:xfrm>
          <a:prstGeom prst="rect">
            <a:avLst/>
          </a:prstGeom>
        </p:spPr>
        <p:txBody>
          <a:bodyPr/>
          <a:lstStyle>
            <a:lvl1pPr>
              <a:defRPr>
                <a:latin typeface="Open Sans"/>
                <a:cs typeface="Open Sans"/>
              </a:defRPr>
            </a:lvl1pPr>
            <a:lvl2pPr>
              <a:defRPr>
                <a:latin typeface="Open Sans"/>
                <a:cs typeface="Open Sans"/>
              </a:defRPr>
            </a:lvl2pPr>
            <a:lvl3pPr>
              <a:defRPr>
                <a:latin typeface="Open Sans"/>
                <a:cs typeface="Open Sans"/>
              </a:defRPr>
            </a:lvl3pPr>
            <a:lvl4pPr>
              <a:defRPr>
                <a:latin typeface="Open Sans"/>
                <a:cs typeface="Open Sans"/>
              </a:defRPr>
            </a:lvl4pPr>
            <a:lvl5pPr>
              <a:defRPr>
                <a:latin typeface="Open Sans"/>
                <a:cs typeface="Open Sans"/>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9" name="Content Placeholder 2"/>
          <p:cNvSpPr>
            <a:spLocks noGrp="1"/>
          </p:cNvSpPr>
          <p:nvPr>
            <p:ph idx="13" hasCustomPrompt="1"/>
          </p:nvPr>
        </p:nvSpPr>
        <p:spPr>
          <a:xfrm>
            <a:off x="457200" y="331939"/>
            <a:ext cx="3495675" cy="488017"/>
          </a:xfrm>
          <a:prstGeom prst="rect">
            <a:avLst/>
          </a:prstGeom>
        </p:spPr>
        <p:txBody>
          <a:bodyPr>
            <a:normAutofit/>
          </a:bodyPr>
          <a:lstStyle>
            <a:lvl1pPr marL="0" indent="0">
              <a:buNone/>
              <a:defRPr sz="1800" b="1">
                <a:solidFill>
                  <a:srgbClr val="595959"/>
                </a:solidFill>
                <a:latin typeface="Open Sans"/>
                <a:cs typeface="Open Sans"/>
              </a:defRPr>
            </a:lvl1pPr>
          </a:lstStyle>
          <a:p>
            <a:pPr lvl="0"/>
            <a:r>
              <a:rPr lang="en-US" dirty="0" smtClean="0"/>
              <a:t>CLICK TO EDIT MASTER |</a:t>
            </a:r>
          </a:p>
        </p:txBody>
      </p:sp>
      <p:sp>
        <p:nvSpPr>
          <p:cNvPr id="10" name="Content Placeholder 2"/>
          <p:cNvSpPr>
            <a:spLocks noGrp="1"/>
          </p:cNvSpPr>
          <p:nvPr>
            <p:ph idx="14" hasCustomPrompt="1"/>
          </p:nvPr>
        </p:nvSpPr>
        <p:spPr>
          <a:xfrm>
            <a:off x="3349625" y="331939"/>
            <a:ext cx="2238375" cy="492365"/>
          </a:xfrm>
          <a:prstGeom prst="rect">
            <a:avLst/>
          </a:prstGeom>
        </p:spPr>
        <p:txBody>
          <a:bodyPr>
            <a:normAutofit/>
          </a:bodyPr>
          <a:lstStyle>
            <a:lvl1pPr marL="0" indent="0">
              <a:buNone/>
              <a:defRPr sz="1800" b="1">
                <a:solidFill>
                  <a:schemeClr val="accent6"/>
                </a:solidFill>
                <a:latin typeface="Open Sans"/>
                <a:cs typeface="Open Sans"/>
              </a:defRPr>
            </a:lvl1pPr>
          </a:lstStyle>
          <a:p>
            <a:pPr lvl="0"/>
            <a:r>
              <a:rPr lang="en-US" dirty="0" smtClean="0"/>
              <a:t>CLICK TO EDIT</a:t>
            </a:r>
          </a:p>
        </p:txBody>
      </p:sp>
    </p:spTree>
    <p:extLst>
      <p:ext uri="{BB962C8B-B14F-4D97-AF65-F5344CB8AC3E}">
        <p14:creationId xmlns:p14="http://schemas.microsoft.com/office/powerpoint/2010/main" val="3660343471"/>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userDrawn="1">
  <p:cSld name="7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1250032"/>
            <a:ext cx="7766050" cy="1150353"/>
          </a:xfrm>
          <a:prstGeom prst="rect">
            <a:avLst/>
          </a:prstGeom>
        </p:spPr>
        <p:txBody>
          <a:bodyPr>
            <a:normAutofit/>
          </a:bodyPr>
          <a:lstStyle>
            <a:lvl1pPr>
              <a:defRPr sz="4200">
                <a:latin typeface="Open Sans"/>
                <a:cs typeface="Open Sans"/>
              </a:defRPr>
            </a:lvl1pPr>
          </a:lstStyle>
          <a:p>
            <a:r>
              <a:rPr lang="en-US" dirty="0" smtClean="0"/>
              <a:t>Click to edit Master title style</a:t>
            </a:r>
            <a:endParaRPr lang="en-US" dirty="0"/>
          </a:p>
        </p:txBody>
      </p:sp>
      <p:sp>
        <p:nvSpPr>
          <p:cNvPr id="3" name="Content Placeholder 2"/>
          <p:cNvSpPr>
            <a:spLocks noGrp="1"/>
          </p:cNvSpPr>
          <p:nvPr>
            <p:ph idx="1"/>
          </p:nvPr>
        </p:nvSpPr>
        <p:spPr>
          <a:xfrm>
            <a:off x="482600" y="2400385"/>
            <a:ext cx="7740650" cy="2064669"/>
          </a:xfrm>
          <a:prstGeom prst="rect">
            <a:avLst/>
          </a:prstGeom>
        </p:spPr>
        <p:txBody>
          <a:bodyPr/>
          <a:lstStyle>
            <a:lvl1pPr>
              <a:defRPr>
                <a:latin typeface="Open Sans"/>
                <a:cs typeface="Open Sans"/>
              </a:defRPr>
            </a:lvl1pPr>
            <a:lvl2pPr>
              <a:defRPr>
                <a:latin typeface="Open Sans"/>
                <a:cs typeface="Open Sans"/>
              </a:defRPr>
            </a:lvl2pPr>
            <a:lvl3pPr>
              <a:defRPr>
                <a:latin typeface="Open Sans"/>
                <a:cs typeface="Open Sans"/>
              </a:defRPr>
            </a:lvl3pPr>
            <a:lvl4pPr>
              <a:defRPr>
                <a:latin typeface="Open Sans"/>
                <a:cs typeface="Open Sans"/>
              </a:defRPr>
            </a:lvl4pPr>
            <a:lvl5pPr>
              <a:defRPr>
                <a:latin typeface="Open Sans"/>
                <a:cs typeface="Open Sans"/>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9" name="Content Placeholder 2"/>
          <p:cNvSpPr>
            <a:spLocks noGrp="1"/>
          </p:cNvSpPr>
          <p:nvPr>
            <p:ph idx="13" hasCustomPrompt="1"/>
          </p:nvPr>
        </p:nvSpPr>
        <p:spPr>
          <a:xfrm>
            <a:off x="457200" y="331939"/>
            <a:ext cx="3495675" cy="488017"/>
          </a:xfrm>
          <a:prstGeom prst="rect">
            <a:avLst/>
          </a:prstGeom>
        </p:spPr>
        <p:txBody>
          <a:bodyPr>
            <a:normAutofit/>
          </a:bodyPr>
          <a:lstStyle>
            <a:lvl1pPr marL="0" indent="0">
              <a:buNone/>
              <a:defRPr sz="1800" b="1">
                <a:solidFill>
                  <a:srgbClr val="595959"/>
                </a:solidFill>
                <a:latin typeface="Open Sans"/>
                <a:cs typeface="Open Sans"/>
              </a:defRPr>
            </a:lvl1pPr>
          </a:lstStyle>
          <a:p>
            <a:pPr lvl="0"/>
            <a:r>
              <a:rPr lang="en-US" dirty="0" smtClean="0"/>
              <a:t>CLICK TO EDIT MASTER |</a:t>
            </a:r>
          </a:p>
        </p:txBody>
      </p:sp>
      <p:sp>
        <p:nvSpPr>
          <p:cNvPr id="10" name="Content Placeholder 2"/>
          <p:cNvSpPr>
            <a:spLocks noGrp="1"/>
          </p:cNvSpPr>
          <p:nvPr>
            <p:ph idx="14" hasCustomPrompt="1"/>
          </p:nvPr>
        </p:nvSpPr>
        <p:spPr>
          <a:xfrm>
            <a:off x="3349625" y="331939"/>
            <a:ext cx="2238375" cy="492365"/>
          </a:xfrm>
          <a:prstGeom prst="rect">
            <a:avLst/>
          </a:prstGeom>
        </p:spPr>
        <p:txBody>
          <a:bodyPr>
            <a:normAutofit/>
          </a:bodyPr>
          <a:lstStyle>
            <a:lvl1pPr marL="0" indent="0">
              <a:buNone/>
              <a:defRPr sz="1800" b="1">
                <a:solidFill>
                  <a:schemeClr val="accent6"/>
                </a:solidFill>
                <a:latin typeface="Open Sans"/>
                <a:cs typeface="Open Sans"/>
              </a:defRPr>
            </a:lvl1pPr>
          </a:lstStyle>
          <a:p>
            <a:pPr lvl="0"/>
            <a:r>
              <a:rPr lang="en-US" dirty="0" smtClean="0"/>
              <a:t>CLICK TO EDIT</a:t>
            </a:r>
          </a:p>
        </p:txBody>
      </p:sp>
    </p:spTree>
    <p:extLst>
      <p:ext uri="{BB962C8B-B14F-4D97-AF65-F5344CB8AC3E}">
        <p14:creationId xmlns:p14="http://schemas.microsoft.com/office/powerpoint/2010/main" val="483293642"/>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1" y="824333"/>
            <a:ext cx="6813884" cy="1639468"/>
          </a:xfrm>
          <a:prstGeom prst="rect">
            <a:avLst/>
          </a:prstGeom>
        </p:spPr>
        <p:txBody>
          <a:bodyPr>
            <a:noAutofit/>
          </a:bodyPr>
          <a:lstStyle>
            <a:lvl1pPr algn="l">
              <a:defRPr sz="3750">
                <a:solidFill>
                  <a:srgbClr val="595959"/>
                </a:solidFill>
                <a:latin typeface="Open Sans"/>
                <a:cs typeface="Open Sans"/>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685800" y="2575258"/>
            <a:ext cx="6400800" cy="1113590"/>
          </a:xfrm>
          <a:prstGeom prst="rect">
            <a:avLst/>
          </a:prstGeom>
        </p:spPr>
        <p:txBody>
          <a:bodyPr/>
          <a:lstStyle>
            <a:lvl1pPr marL="0" indent="0" algn="l">
              <a:buNone/>
              <a:defRPr>
                <a:solidFill>
                  <a:schemeClr val="accent3"/>
                </a:solidFill>
                <a:latin typeface="Open Sans"/>
                <a:cs typeface="Open Sans"/>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r>
              <a:rPr lang="en-US" dirty="0" smtClean="0"/>
              <a:t>Click to edit Master subtitle style</a:t>
            </a:r>
            <a:endParaRPr lang="en-US" dirty="0"/>
          </a:p>
        </p:txBody>
      </p:sp>
    </p:spTree>
    <p:extLst>
      <p:ext uri="{BB962C8B-B14F-4D97-AF65-F5344CB8AC3E}">
        <p14:creationId xmlns:p14="http://schemas.microsoft.com/office/powerpoint/2010/main" val="4269758939"/>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1250033"/>
            <a:ext cx="7766050" cy="1150353"/>
          </a:xfrm>
          <a:prstGeom prst="rect">
            <a:avLst/>
          </a:prstGeom>
        </p:spPr>
        <p:txBody>
          <a:bodyPr>
            <a:normAutofit/>
          </a:bodyPr>
          <a:lstStyle>
            <a:lvl1pPr>
              <a:defRPr sz="3150">
                <a:latin typeface="Open Sans"/>
                <a:cs typeface="Open Sans"/>
              </a:defRPr>
            </a:lvl1pPr>
          </a:lstStyle>
          <a:p>
            <a:r>
              <a:rPr lang="en-US" dirty="0" smtClean="0"/>
              <a:t>Click to edit Master title style</a:t>
            </a:r>
            <a:endParaRPr lang="en-US" dirty="0"/>
          </a:p>
        </p:txBody>
      </p:sp>
      <p:sp>
        <p:nvSpPr>
          <p:cNvPr id="3" name="Content Placeholder 2"/>
          <p:cNvSpPr>
            <a:spLocks noGrp="1"/>
          </p:cNvSpPr>
          <p:nvPr>
            <p:ph idx="1"/>
          </p:nvPr>
        </p:nvSpPr>
        <p:spPr>
          <a:xfrm>
            <a:off x="482601" y="2400387"/>
            <a:ext cx="7740650" cy="2064669"/>
          </a:xfrm>
          <a:prstGeom prst="rect">
            <a:avLst/>
          </a:prstGeom>
        </p:spPr>
        <p:txBody>
          <a:bodyPr/>
          <a:lstStyle>
            <a:lvl1pPr>
              <a:defRPr>
                <a:latin typeface="Open Sans"/>
                <a:cs typeface="Open Sans"/>
              </a:defRPr>
            </a:lvl1pPr>
            <a:lvl2pPr>
              <a:defRPr>
                <a:latin typeface="Open Sans"/>
                <a:cs typeface="Open Sans"/>
              </a:defRPr>
            </a:lvl2pPr>
            <a:lvl3pPr>
              <a:defRPr>
                <a:latin typeface="Open Sans"/>
                <a:cs typeface="Open Sans"/>
              </a:defRPr>
            </a:lvl3pPr>
            <a:lvl4pPr>
              <a:defRPr>
                <a:latin typeface="Open Sans"/>
                <a:cs typeface="Open Sans"/>
              </a:defRPr>
            </a:lvl4pPr>
            <a:lvl5pPr>
              <a:defRPr>
                <a:latin typeface="Open Sans"/>
                <a:cs typeface="Open Sans"/>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9" name="Content Placeholder 2"/>
          <p:cNvSpPr>
            <a:spLocks noGrp="1"/>
          </p:cNvSpPr>
          <p:nvPr>
            <p:ph idx="13" hasCustomPrompt="1"/>
          </p:nvPr>
        </p:nvSpPr>
        <p:spPr>
          <a:xfrm>
            <a:off x="457201" y="331941"/>
            <a:ext cx="3495675" cy="488017"/>
          </a:xfrm>
          <a:prstGeom prst="rect">
            <a:avLst/>
          </a:prstGeom>
        </p:spPr>
        <p:txBody>
          <a:bodyPr>
            <a:normAutofit/>
          </a:bodyPr>
          <a:lstStyle>
            <a:lvl1pPr marL="0" indent="0">
              <a:buNone/>
              <a:defRPr sz="1350" b="1">
                <a:solidFill>
                  <a:srgbClr val="595959"/>
                </a:solidFill>
                <a:latin typeface="Open Sans"/>
                <a:cs typeface="Open Sans"/>
              </a:defRPr>
            </a:lvl1pPr>
          </a:lstStyle>
          <a:p>
            <a:pPr lvl="0"/>
            <a:r>
              <a:rPr lang="en-US" dirty="0" smtClean="0"/>
              <a:t>CLICK TO EDIT MASTER |</a:t>
            </a:r>
          </a:p>
        </p:txBody>
      </p:sp>
      <p:sp>
        <p:nvSpPr>
          <p:cNvPr id="10" name="Content Placeholder 2"/>
          <p:cNvSpPr>
            <a:spLocks noGrp="1"/>
          </p:cNvSpPr>
          <p:nvPr>
            <p:ph idx="14" hasCustomPrompt="1"/>
          </p:nvPr>
        </p:nvSpPr>
        <p:spPr>
          <a:xfrm>
            <a:off x="3349625" y="331941"/>
            <a:ext cx="2238375" cy="492365"/>
          </a:xfrm>
          <a:prstGeom prst="rect">
            <a:avLst/>
          </a:prstGeom>
        </p:spPr>
        <p:txBody>
          <a:bodyPr>
            <a:normAutofit/>
          </a:bodyPr>
          <a:lstStyle>
            <a:lvl1pPr marL="0" indent="0">
              <a:buNone/>
              <a:defRPr sz="1350" b="1">
                <a:solidFill>
                  <a:schemeClr val="accent6"/>
                </a:solidFill>
                <a:latin typeface="Open Sans"/>
                <a:cs typeface="Open Sans"/>
              </a:defRPr>
            </a:lvl1pPr>
          </a:lstStyle>
          <a:p>
            <a:pPr lvl="0"/>
            <a:r>
              <a:rPr lang="en-US" dirty="0" smtClean="0"/>
              <a:t>CLICK TO EDIT</a:t>
            </a:r>
          </a:p>
        </p:txBody>
      </p:sp>
    </p:spTree>
    <p:extLst>
      <p:ext uri="{BB962C8B-B14F-4D97-AF65-F5344CB8AC3E}">
        <p14:creationId xmlns:p14="http://schemas.microsoft.com/office/powerpoint/2010/main" val="2106237744"/>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568325" y="2017297"/>
            <a:ext cx="7772400" cy="1996573"/>
          </a:xfrm>
          <a:prstGeom prst="rect">
            <a:avLst/>
          </a:prstGeom>
        </p:spPr>
        <p:txBody>
          <a:bodyPr anchor="t">
            <a:noAutofit/>
          </a:bodyPr>
          <a:lstStyle>
            <a:lvl1pPr algn="l">
              <a:defRPr sz="3150" b="0" cap="none"/>
            </a:lvl1pPr>
          </a:lstStyle>
          <a:p>
            <a:r>
              <a:rPr lang="en-US" dirty="0" smtClean="0"/>
              <a:t>Click to edit master title style</a:t>
            </a:r>
            <a:endParaRPr lang="en-US" dirty="0"/>
          </a:p>
        </p:txBody>
      </p:sp>
      <p:sp>
        <p:nvSpPr>
          <p:cNvPr id="3" name="Text Placeholder 2"/>
          <p:cNvSpPr>
            <a:spLocks noGrp="1"/>
          </p:cNvSpPr>
          <p:nvPr>
            <p:ph type="body" idx="1"/>
          </p:nvPr>
        </p:nvSpPr>
        <p:spPr>
          <a:xfrm>
            <a:off x="568325" y="1019343"/>
            <a:ext cx="7772400" cy="895685"/>
          </a:xfrm>
          <a:prstGeom prst="rect">
            <a:avLst/>
          </a:prstGeom>
        </p:spPr>
        <p:txBody>
          <a:bodyPr anchor="b">
            <a:normAutofit/>
          </a:bodyPr>
          <a:lstStyle>
            <a:lvl1pPr marL="0" indent="0">
              <a:buNone/>
              <a:defRPr sz="1650">
                <a:solidFill>
                  <a:schemeClr val="accent3"/>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dirty="0" smtClean="0"/>
              <a:t>Click to edit Master text styles</a:t>
            </a:r>
          </a:p>
        </p:txBody>
      </p:sp>
      <p:sp>
        <p:nvSpPr>
          <p:cNvPr id="6" name="Content Placeholder 2"/>
          <p:cNvSpPr>
            <a:spLocks noGrp="1"/>
          </p:cNvSpPr>
          <p:nvPr>
            <p:ph idx="13" hasCustomPrompt="1"/>
          </p:nvPr>
        </p:nvSpPr>
        <p:spPr>
          <a:xfrm>
            <a:off x="457201" y="316784"/>
            <a:ext cx="3495675" cy="488017"/>
          </a:xfrm>
          <a:prstGeom prst="rect">
            <a:avLst/>
          </a:prstGeom>
        </p:spPr>
        <p:txBody>
          <a:bodyPr>
            <a:normAutofit/>
          </a:bodyPr>
          <a:lstStyle>
            <a:lvl1pPr marL="0" indent="0">
              <a:buNone/>
              <a:defRPr sz="1350" b="1">
                <a:solidFill>
                  <a:schemeClr val="accent3"/>
                </a:solidFill>
                <a:latin typeface="Open Sans"/>
                <a:cs typeface="Open Sans"/>
              </a:defRPr>
            </a:lvl1pPr>
          </a:lstStyle>
          <a:p>
            <a:pPr lvl="0"/>
            <a:r>
              <a:rPr lang="en-US" dirty="0" smtClean="0"/>
              <a:t>CLICK TO EDIT MASTER  |</a:t>
            </a:r>
          </a:p>
        </p:txBody>
      </p:sp>
      <p:sp>
        <p:nvSpPr>
          <p:cNvPr id="7" name="Content Placeholder 2"/>
          <p:cNvSpPr>
            <a:spLocks noGrp="1"/>
          </p:cNvSpPr>
          <p:nvPr>
            <p:ph idx="14" hasCustomPrompt="1"/>
          </p:nvPr>
        </p:nvSpPr>
        <p:spPr>
          <a:xfrm>
            <a:off x="3447782" y="332659"/>
            <a:ext cx="2238375" cy="492365"/>
          </a:xfrm>
          <a:prstGeom prst="rect">
            <a:avLst/>
          </a:prstGeom>
        </p:spPr>
        <p:txBody>
          <a:bodyPr>
            <a:normAutofit/>
          </a:bodyPr>
          <a:lstStyle>
            <a:lvl1pPr marL="0" indent="0">
              <a:buNone/>
              <a:defRPr sz="1350" b="1">
                <a:solidFill>
                  <a:schemeClr val="accent6"/>
                </a:solidFill>
                <a:latin typeface="Open Sans"/>
                <a:cs typeface="Open Sans"/>
              </a:defRPr>
            </a:lvl1pPr>
          </a:lstStyle>
          <a:p>
            <a:pPr lvl="0"/>
            <a:r>
              <a:rPr lang="en-US" dirty="0" smtClean="0"/>
              <a:t>CLICK TO EDIT</a:t>
            </a:r>
          </a:p>
        </p:txBody>
      </p:sp>
    </p:spTree>
    <p:extLst>
      <p:ext uri="{BB962C8B-B14F-4D97-AF65-F5344CB8AC3E}">
        <p14:creationId xmlns:p14="http://schemas.microsoft.com/office/powerpoint/2010/main" val="2280699248"/>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1" y="972051"/>
            <a:ext cx="7464425" cy="1143000"/>
          </a:xfrm>
          <a:prstGeom prst="rect">
            <a:avLst/>
          </a:prstGeom>
        </p:spPr>
        <p:txBody>
          <a:bodyPr>
            <a:normAutofit/>
          </a:bodyPr>
          <a:lstStyle>
            <a:lvl1pPr>
              <a:defRPr sz="3150"/>
            </a:lvl1pPr>
          </a:lstStyle>
          <a:p>
            <a:r>
              <a:rPr lang="en-US" dirty="0" smtClean="0"/>
              <a:t>Click to edit Master</a:t>
            </a:r>
            <a:endParaRPr lang="en-US" dirty="0"/>
          </a:p>
        </p:txBody>
      </p:sp>
      <p:sp>
        <p:nvSpPr>
          <p:cNvPr id="3" name="Content Placeholder 2"/>
          <p:cNvSpPr>
            <a:spLocks noGrp="1"/>
          </p:cNvSpPr>
          <p:nvPr>
            <p:ph sz="half" idx="1"/>
          </p:nvPr>
        </p:nvSpPr>
        <p:spPr>
          <a:xfrm>
            <a:off x="457201" y="2097755"/>
            <a:ext cx="3717925" cy="2823496"/>
          </a:xfrm>
          <a:prstGeom prst="rect">
            <a:avLst/>
          </a:prstGeom>
        </p:spPr>
        <p:txBody>
          <a:bodyPr/>
          <a:lstStyle>
            <a:lvl1pPr>
              <a:defRPr sz="1650"/>
            </a:lvl1pPr>
            <a:lvl2pPr>
              <a:defRPr sz="1500"/>
            </a:lvl2pPr>
            <a:lvl3pPr>
              <a:defRPr sz="1350"/>
            </a:lvl3pPr>
            <a:lvl4pPr>
              <a:defRPr sz="1200"/>
            </a:lvl4pPr>
            <a:lvl5pPr>
              <a:defRPr sz="1050"/>
            </a:lvl5pPr>
            <a:lvl6pPr>
              <a:defRPr sz="1350"/>
            </a:lvl6pPr>
            <a:lvl7pPr>
              <a:defRPr sz="1350"/>
            </a:lvl7pPr>
            <a:lvl8pPr>
              <a:defRPr sz="1350"/>
            </a:lvl8pPr>
            <a:lvl9pPr>
              <a:defRPr sz="135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9" name="Content Placeholder 2"/>
          <p:cNvSpPr>
            <a:spLocks noGrp="1"/>
          </p:cNvSpPr>
          <p:nvPr>
            <p:ph sz="half" idx="10"/>
          </p:nvPr>
        </p:nvSpPr>
        <p:spPr>
          <a:xfrm>
            <a:off x="4175126" y="2097756"/>
            <a:ext cx="3746500" cy="2823497"/>
          </a:xfrm>
          <a:prstGeom prst="rect">
            <a:avLst/>
          </a:prstGeom>
        </p:spPr>
        <p:txBody>
          <a:bodyPr/>
          <a:lstStyle>
            <a:lvl1pPr>
              <a:defRPr sz="1650">
                <a:solidFill>
                  <a:srgbClr val="595959"/>
                </a:solidFill>
              </a:defRPr>
            </a:lvl1pPr>
            <a:lvl2pPr>
              <a:defRPr sz="1500">
                <a:solidFill>
                  <a:srgbClr val="595959"/>
                </a:solidFill>
              </a:defRPr>
            </a:lvl2pPr>
            <a:lvl3pPr>
              <a:defRPr sz="1350">
                <a:solidFill>
                  <a:srgbClr val="595959"/>
                </a:solidFill>
              </a:defRPr>
            </a:lvl3pPr>
            <a:lvl4pPr>
              <a:defRPr sz="1200">
                <a:solidFill>
                  <a:srgbClr val="595959"/>
                </a:solidFill>
              </a:defRPr>
            </a:lvl4pPr>
            <a:lvl5pPr>
              <a:defRPr sz="1050">
                <a:solidFill>
                  <a:srgbClr val="595959"/>
                </a:solidFill>
              </a:defRPr>
            </a:lvl5pPr>
            <a:lvl6pPr>
              <a:defRPr sz="1350"/>
            </a:lvl6pPr>
            <a:lvl7pPr>
              <a:defRPr sz="1350"/>
            </a:lvl7pPr>
            <a:lvl8pPr>
              <a:defRPr sz="1350"/>
            </a:lvl8pPr>
            <a:lvl9pPr>
              <a:defRPr sz="135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Content Placeholder 2"/>
          <p:cNvSpPr>
            <a:spLocks noGrp="1"/>
          </p:cNvSpPr>
          <p:nvPr>
            <p:ph idx="13" hasCustomPrompt="1"/>
          </p:nvPr>
        </p:nvSpPr>
        <p:spPr>
          <a:xfrm>
            <a:off x="457201" y="316784"/>
            <a:ext cx="3495675" cy="488017"/>
          </a:xfrm>
          <a:prstGeom prst="rect">
            <a:avLst/>
          </a:prstGeom>
        </p:spPr>
        <p:txBody>
          <a:bodyPr>
            <a:normAutofit/>
          </a:bodyPr>
          <a:lstStyle>
            <a:lvl1pPr marL="0" indent="0">
              <a:buNone/>
              <a:defRPr sz="1350" b="1">
                <a:solidFill>
                  <a:schemeClr val="accent3"/>
                </a:solidFill>
                <a:latin typeface="Open Sans"/>
                <a:cs typeface="Open Sans"/>
              </a:defRPr>
            </a:lvl1pPr>
          </a:lstStyle>
          <a:p>
            <a:pPr lvl="0"/>
            <a:r>
              <a:rPr lang="en-US" dirty="0" smtClean="0"/>
              <a:t>CLICK TO EDIT MASTER  |</a:t>
            </a:r>
          </a:p>
        </p:txBody>
      </p:sp>
      <p:sp>
        <p:nvSpPr>
          <p:cNvPr id="7" name="Content Placeholder 2"/>
          <p:cNvSpPr>
            <a:spLocks noGrp="1"/>
          </p:cNvSpPr>
          <p:nvPr>
            <p:ph idx="14" hasCustomPrompt="1"/>
          </p:nvPr>
        </p:nvSpPr>
        <p:spPr>
          <a:xfrm>
            <a:off x="3463657" y="316784"/>
            <a:ext cx="2238375" cy="492365"/>
          </a:xfrm>
          <a:prstGeom prst="rect">
            <a:avLst/>
          </a:prstGeom>
        </p:spPr>
        <p:txBody>
          <a:bodyPr>
            <a:normAutofit/>
          </a:bodyPr>
          <a:lstStyle>
            <a:lvl1pPr marL="0" indent="0">
              <a:buNone/>
              <a:defRPr sz="1350" b="1">
                <a:solidFill>
                  <a:schemeClr val="accent6"/>
                </a:solidFill>
                <a:latin typeface="Open Sans"/>
                <a:cs typeface="Open Sans"/>
              </a:defRPr>
            </a:lvl1pPr>
          </a:lstStyle>
          <a:p>
            <a:pPr lvl="0"/>
            <a:r>
              <a:rPr lang="en-US" dirty="0" smtClean="0"/>
              <a:t>CLICK TO EDIT</a:t>
            </a:r>
          </a:p>
        </p:txBody>
      </p:sp>
    </p:spTree>
    <p:extLst>
      <p:ext uri="{BB962C8B-B14F-4D97-AF65-F5344CB8AC3E}">
        <p14:creationId xmlns:p14="http://schemas.microsoft.com/office/powerpoint/2010/main" val="41413717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81000" y="3729789"/>
            <a:ext cx="5486400" cy="566738"/>
          </a:xfrm>
          <a:prstGeom prst="rect">
            <a:avLst/>
          </a:prstGeom>
        </p:spPr>
        <p:txBody>
          <a:bodyPr anchor="b"/>
          <a:lstStyle>
            <a:lvl1pPr algn="l">
              <a:defRPr sz="2000" b="1"/>
            </a:lvl1pPr>
          </a:lstStyle>
          <a:p>
            <a:r>
              <a:rPr lang="en-US" dirty="0" smtClean="0"/>
              <a:t>Click to edit Master title style</a:t>
            </a:r>
            <a:endParaRPr lang="en-US" dirty="0"/>
          </a:p>
        </p:txBody>
      </p:sp>
      <p:sp>
        <p:nvSpPr>
          <p:cNvPr id="3" name="Picture Placeholder 2"/>
          <p:cNvSpPr>
            <a:spLocks noGrp="1"/>
          </p:cNvSpPr>
          <p:nvPr>
            <p:ph type="pic" idx="1"/>
          </p:nvPr>
        </p:nvSpPr>
        <p:spPr>
          <a:xfrm>
            <a:off x="381000" y="358775"/>
            <a:ext cx="5486400" cy="3371014"/>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381000" y="4296527"/>
            <a:ext cx="5486400" cy="477294"/>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smtClean="0"/>
              <a:t>Click to edit Master text styles</a:t>
            </a:r>
          </a:p>
        </p:txBody>
      </p:sp>
    </p:spTree>
    <p:extLst>
      <p:ext uri="{BB962C8B-B14F-4D97-AF65-F5344CB8AC3E}">
        <p14:creationId xmlns:p14="http://schemas.microsoft.com/office/powerpoint/2010/main" val="3629328953"/>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81000" y="3729789"/>
            <a:ext cx="5486400" cy="566738"/>
          </a:xfrm>
          <a:prstGeom prst="rect">
            <a:avLst/>
          </a:prstGeom>
        </p:spPr>
        <p:txBody>
          <a:bodyPr anchor="b"/>
          <a:lstStyle>
            <a:lvl1pPr algn="l">
              <a:defRPr sz="1500" b="1"/>
            </a:lvl1pPr>
          </a:lstStyle>
          <a:p>
            <a:r>
              <a:rPr lang="en-US" dirty="0" smtClean="0"/>
              <a:t>Click to edit Master title style</a:t>
            </a:r>
            <a:endParaRPr lang="en-US" dirty="0"/>
          </a:p>
        </p:txBody>
      </p:sp>
      <p:sp>
        <p:nvSpPr>
          <p:cNvPr id="3" name="Picture Placeholder 2"/>
          <p:cNvSpPr>
            <a:spLocks noGrp="1"/>
          </p:cNvSpPr>
          <p:nvPr>
            <p:ph type="pic" idx="1"/>
          </p:nvPr>
        </p:nvSpPr>
        <p:spPr>
          <a:xfrm>
            <a:off x="381000" y="358775"/>
            <a:ext cx="5486400" cy="3371014"/>
          </a:xfrm>
          <a:prstGeom prst="rect">
            <a:avLst/>
          </a:prstGeo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en-US" dirty="0"/>
          </a:p>
        </p:txBody>
      </p:sp>
      <p:sp>
        <p:nvSpPr>
          <p:cNvPr id="4" name="Text Placeholder 3"/>
          <p:cNvSpPr>
            <a:spLocks noGrp="1"/>
          </p:cNvSpPr>
          <p:nvPr>
            <p:ph type="body" sz="half" idx="2"/>
          </p:nvPr>
        </p:nvSpPr>
        <p:spPr>
          <a:xfrm>
            <a:off x="381000" y="4296527"/>
            <a:ext cx="5486400" cy="477294"/>
          </a:xfrm>
          <a:prstGeom prst="rect">
            <a:avLst/>
          </a:prstGeom>
        </p:spPr>
        <p:txBody>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dirty="0" smtClean="0"/>
              <a:t>Click to edit Master text styles</a:t>
            </a:r>
          </a:p>
        </p:txBody>
      </p:sp>
    </p:spTree>
    <p:extLst>
      <p:ext uri="{BB962C8B-B14F-4D97-AF65-F5344CB8AC3E}">
        <p14:creationId xmlns:p14="http://schemas.microsoft.com/office/powerpoint/2010/main" val="1443511626"/>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7" name="Title 1"/>
          <p:cNvSpPr>
            <a:spLocks noGrp="1"/>
          </p:cNvSpPr>
          <p:nvPr>
            <p:ph type="title" hasCustomPrompt="1"/>
          </p:nvPr>
        </p:nvSpPr>
        <p:spPr>
          <a:xfrm>
            <a:off x="457201" y="1041995"/>
            <a:ext cx="3008313" cy="404988"/>
          </a:xfrm>
        </p:spPr>
        <p:txBody>
          <a:bodyPr anchor="b"/>
          <a:lstStyle>
            <a:lvl1pPr algn="l">
              <a:defRPr sz="1500" b="1"/>
            </a:lvl1pPr>
          </a:lstStyle>
          <a:p>
            <a:r>
              <a:rPr lang="en-US" dirty="0" err="1" smtClean="0"/>
              <a:t>Lorem</a:t>
            </a:r>
            <a:r>
              <a:rPr lang="en-US" dirty="0" smtClean="0"/>
              <a:t> </a:t>
            </a:r>
            <a:r>
              <a:rPr lang="en-US" dirty="0" err="1" smtClean="0"/>
              <a:t>ipsum</a:t>
            </a:r>
            <a:endParaRPr lang="en-US" dirty="0"/>
          </a:p>
        </p:txBody>
      </p:sp>
      <p:sp>
        <p:nvSpPr>
          <p:cNvPr id="8" name="Content Placeholder 2"/>
          <p:cNvSpPr>
            <a:spLocks noGrp="1"/>
          </p:cNvSpPr>
          <p:nvPr>
            <p:ph idx="1"/>
          </p:nvPr>
        </p:nvSpPr>
        <p:spPr>
          <a:xfrm>
            <a:off x="3575051" y="1041997"/>
            <a:ext cx="4537075" cy="3657005"/>
          </a:xfrm>
        </p:spPr>
        <p:txBody>
          <a:bodyPr/>
          <a:lstStyle>
            <a:lvl1pPr>
              <a:defRPr sz="1500"/>
            </a:lvl1pPr>
            <a:lvl2pPr>
              <a:defRPr sz="1350"/>
            </a:lvl2pPr>
            <a:lvl3pPr>
              <a:defRPr sz="1350"/>
            </a:lvl3pPr>
            <a:lvl4pPr>
              <a:defRPr sz="1200"/>
            </a:lvl4pPr>
            <a:lvl5pPr>
              <a:defRPr sz="1050"/>
            </a:lvl5pPr>
            <a:lvl6pPr>
              <a:defRPr sz="1500"/>
            </a:lvl6pPr>
            <a:lvl7pPr>
              <a:defRPr sz="1500"/>
            </a:lvl7pPr>
            <a:lvl8pPr>
              <a:defRPr sz="1500"/>
            </a:lvl8pPr>
            <a:lvl9pPr>
              <a:defRPr sz="15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9" name="Text Placeholder 3"/>
          <p:cNvSpPr>
            <a:spLocks noGrp="1"/>
          </p:cNvSpPr>
          <p:nvPr>
            <p:ph type="body" sz="half" idx="2" hasCustomPrompt="1"/>
          </p:nvPr>
        </p:nvSpPr>
        <p:spPr>
          <a:xfrm>
            <a:off x="457201" y="1531653"/>
            <a:ext cx="3008313" cy="3167349"/>
          </a:xfrm>
        </p:spPr>
        <p:txBody>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dirty="0" err="1" smtClean="0"/>
              <a:t>Lorem</a:t>
            </a:r>
            <a:r>
              <a:rPr lang="en-US" dirty="0" smtClean="0"/>
              <a:t> </a:t>
            </a:r>
            <a:r>
              <a:rPr lang="en-US" dirty="0" err="1" smtClean="0"/>
              <a:t>ipsum</a:t>
            </a:r>
            <a:endParaRPr lang="en-US" dirty="0" smtClean="0"/>
          </a:p>
        </p:txBody>
      </p:sp>
      <p:sp>
        <p:nvSpPr>
          <p:cNvPr id="6" name="Content Placeholder 2"/>
          <p:cNvSpPr>
            <a:spLocks noGrp="1"/>
          </p:cNvSpPr>
          <p:nvPr>
            <p:ph idx="13" hasCustomPrompt="1"/>
          </p:nvPr>
        </p:nvSpPr>
        <p:spPr>
          <a:xfrm>
            <a:off x="457201" y="316784"/>
            <a:ext cx="3495675" cy="488017"/>
          </a:xfrm>
          <a:prstGeom prst="rect">
            <a:avLst/>
          </a:prstGeom>
        </p:spPr>
        <p:txBody>
          <a:bodyPr>
            <a:normAutofit/>
          </a:bodyPr>
          <a:lstStyle>
            <a:lvl1pPr marL="0" indent="0">
              <a:buNone/>
              <a:defRPr sz="1350" b="1">
                <a:solidFill>
                  <a:schemeClr val="accent3"/>
                </a:solidFill>
                <a:latin typeface="Open Sans"/>
                <a:cs typeface="Open Sans"/>
              </a:defRPr>
            </a:lvl1pPr>
          </a:lstStyle>
          <a:p>
            <a:pPr lvl="0"/>
            <a:r>
              <a:rPr lang="en-US" dirty="0" smtClean="0"/>
              <a:t>CLICK TO EDIT MASTER  |</a:t>
            </a:r>
          </a:p>
        </p:txBody>
      </p:sp>
      <p:sp>
        <p:nvSpPr>
          <p:cNvPr id="10" name="Content Placeholder 2"/>
          <p:cNvSpPr>
            <a:spLocks noGrp="1"/>
          </p:cNvSpPr>
          <p:nvPr>
            <p:ph idx="14" hasCustomPrompt="1"/>
          </p:nvPr>
        </p:nvSpPr>
        <p:spPr>
          <a:xfrm>
            <a:off x="3416032" y="344186"/>
            <a:ext cx="2238375" cy="492365"/>
          </a:xfrm>
          <a:prstGeom prst="rect">
            <a:avLst/>
          </a:prstGeom>
        </p:spPr>
        <p:txBody>
          <a:bodyPr>
            <a:normAutofit/>
          </a:bodyPr>
          <a:lstStyle>
            <a:lvl1pPr marL="0" indent="0">
              <a:buNone/>
              <a:defRPr sz="1350" b="1">
                <a:solidFill>
                  <a:schemeClr val="accent6"/>
                </a:solidFill>
                <a:latin typeface="Open Sans"/>
                <a:cs typeface="Open Sans"/>
              </a:defRPr>
            </a:lvl1pPr>
          </a:lstStyle>
          <a:p>
            <a:pPr lvl="0"/>
            <a:r>
              <a:rPr lang="en-US" dirty="0" smtClean="0"/>
              <a:t>CLICK TO EDIT</a:t>
            </a:r>
          </a:p>
        </p:txBody>
      </p:sp>
    </p:spTree>
    <p:extLst>
      <p:ext uri="{BB962C8B-B14F-4D97-AF65-F5344CB8AC3E}">
        <p14:creationId xmlns:p14="http://schemas.microsoft.com/office/powerpoint/2010/main" val="2453509106"/>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userDrawn="1">
  <p:cSld name="3_Title and content">
    <p:spTree>
      <p:nvGrpSpPr>
        <p:cNvPr id="1" name=""/>
        <p:cNvGrpSpPr/>
        <p:nvPr/>
      </p:nvGrpSpPr>
      <p:grpSpPr>
        <a:xfrm>
          <a:off x="0" y="0"/>
          <a:ext cx="0" cy="0"/>
          <a:chOff x="0" y="0"/>
          <a:chExt cx="0" cy="0"/>
        </a:xfrm>
      </p:grpSpPr>
      <p:sp>
        <p:nvSpPr>
          <p:cNvPr id="7" name="Title 1"/>
          <p:cNvSpPr>
            <a:spLocks noGrp="1"/>
          </p:cNvSpPr>
          <p:nvPr>
            <p:ph type="title" hasCustomPrompt="1"/>
          </p:nvPr>
        </p:nvSpPr>
        <p:spPr>
          <a:xfrm>
            <a:off x="457201" y="1041995"/>
            <a:ext cx="3008313" cy="404988"/>
          </a:xfrm>
          <a:prstGeom prst="rect">
            <a:avLst/>
          </a:prstGeom>
        </p:spPr>
        <p:txBody>
          <a:bodyPr anchor="b"/>
          <a:lstStyle>
            <a:lvl1pPr algn="l">
              <a:defRPr sz="1500" b="1"/>
            </a:lvl1pPr>
          </a:lstStyle>
          <a:p>
            <a:r>
              <a:rPr lang="en-US" dirty="0" err="1" smtClean="0"/>
              <a:t>Lorem</a:t>
            </a:r>
            <a:r>
              <a:rPr lang="en-US" dirty="0" smtClean="0"/>
              <a:t> </a:t>
            </a:r>
            <a:r>
              <a:rPr lang="en-US" dirty="0" err="1" smtClean="0"/>
              <a:t>ipsum</a:t>
            </a:r>
            <a:endParaRPr lang="en-US" dirty="0"/>
          </a:p>
        </p:txBody>
      </p:sp>
      <p:sp>
        <p:nvSpPr>
          <p:cNvPr id="8" name="Content Placeholder 2"/>
          <p:cNvSpPr>
            <a:spLocks noGrp="1"/>
          </p:cNvSpPr>
          <p:nvPr>
            <p:ph idx="1"/>
          </p:nvPr>
        </p:nvSpPr>
        <p:spPr>
          <a:xfrm>
            <a:off x="3575051" y="1041997"/>
            <a:ext cx="4537075" cy="3657005"/>
          </a:xfrm>
          <a:prstGeom prst="rect">
            <a:avLst/>
          </a:prstGeom>
        </p:spPr>
        <p:txBody>
          <a:bodyPr/>
          <a:lstStyle>
            <a:lvl1pPr>
              <a:defRPr sz="1500"/>
            </a:lvl1pPr>
            <a:lvl2pPr>
              <a:defRPr sz="1350"/>
            </a:lvl2pPr>
            <a:lvl3pPr>
              <a:defRPr sz="1350"/>
            </a:lvl3pPr>
            <a:lvl4pPr>
              <a:defRPr sz="1200"/>
            </a:lvl4pPr>
            <a:lvl5pPr>
              <a:defRPr sz="1050"/>
            </a:lvl5pPr>
            <a:lvl6pPr>
              <a:defRPr sz="1500"/>
            </a:lvl6pPr>
            <a:lvl7pPr>
              <a:defRPr sz="1500"/>
            </a:lvl7pPr>
            <a:lvl8pPr>
              <a:defRPr sz="1500"/>
            </a:lvl8pPr>
            <a:lvl9pPr>
              <a:defRPr sz="15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9" name="Text Placeholder 3"/>
          <p:cNvSpPr>
            <a:spLocks noGrp="1"/>
          </p:cNvSpPr>
          <p:nvPr>
            <p:ph type="body" sz="half" idx="2" hasCustomPrompt="1"/>
          </p:nvPr>
        </p:nvSpPr>
        <p:spPr>
          <a:xfrm>
            <a:off x="457201" y="1531653"/>
            <a:ext cx="3008313" cy="3167349"/>
          </a:xfrm>
          <a:prstGeom prst="rect">
            <a:avLst/>
          </a:prstGeom>
        </p:spPr>
        <p:txBody>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dirty="0" err="1" smtClean="0"/>
              <a:t>Lorem</a:t>
            </a:r>
            <a:r>
              <a:rPr lang="en-US" dirty="0" smtClean="0"/>
              <a:t> </a:t>
            </a:r>
            <a:r>
              <a:rPr lang="en-US" dirty="0" err="1" smtClean="0"/>
              <a:t>ipsum</a:t>
            </a:r>
            <a:endParaRPr lang="en-US" dirty="0" smtClean="0"/>
          </a:p>
        </p:txBody>
      </p:sp>
      <p:sp>
        <p:nvSpPr>
          <p:cNvPr id="6" name="Content Placeholder 2"/>
          <p:cNvSpPr>
            <a:spLocks noGrp="1"/>
          </p:cNvSpPr>
          <p:nvPr>
            <p:ph idx="13" hasCustomPrompt="1"/>
          </p:nvPr>
        </p:nvSpPr>
        <p:spPr>
          <a:xfrm>
            <a:off x="457201" y="316784"/>
            <a:ext cx="3495675" cy="488017"/>
          </a:xfrm>
          <a:prstGeom prst="rect">
            <a:avLst/>
          </a:prstGeom>
        </p:spPr>
        <p:txBody>
          <a:bodyPr>
            <a:normAutofit/>
          </a:bodyPr>
          <a:lstStyle>
            <a:lvl1pPr marL="0" indent="0">
              <a:buNone/>
              <a:defRPr sz="1350" b="1">
                <a:solidFill>
                  <a:schemeClr val="accent3"/>
                </a:solidFill>
                <a:latin typeface="Open Sans"/>
                <a:cs typeface="Open Sans"/>
              </a:defRPr>
            </a:lvl1pPr>
          </a:lstStyle>
          <a:p>
            <a:pPr lvl="0"/>
            <a:r>
              <a:rPr lang="en-US" dirty="0" smtClean="0"/>
              <a:t>CLICK TO EDIT MASTER  |</a:t>
            </a:r>
          </a:p>
        </p:txBody>
      </p:sp>
      <p:sp>
        <p:nvSpPr>
          <p:cNvPr id="10" name="Content Placeholder 2"/>
          <p:cNvSpPr>
            <a:spLocks noGrp="1"/>
          </p:cNvSpPr>
          <p:nvPr>
            <p:ph idx="14" hasCustomPrompt="1"/>
          </p:nvPr>
        </p:nvSpPr>
        <p:spPr>
          <a:xfrm>
            <a:off x="3416032" y="344186"/>
            <a:ext cx="2238375" cy="492365"/>
          </a:xfrm>
          <a:prstGeom prst="rect">
            <a:avLst/>
          </a:prstGeom>
        </p:spPr>
        <p:txBody>
          <a:bodyPr>
            <a:normAutofit/>
          </a:bodyPr>
          <a:lstStyle>
            <a:lvl1pPr marL="0" indent="0">
              <a:buNone/>
              <a:defRPr sz="1350" b="1">
                <a:solidFill>
                  <a:schemeClr val="accent6"/>
                </a:solidFill>
                <a:latin typeface="Open Sans"/>
                <a:cs typeface="Open Sans"/>
              </a:defRPr>
            </a:lvl1pPr>
          </a:lstStyle>
          <a:p>
            <a:pPr lvl="0"/>
            <a:r>
              <a:rPr lang="en-US" dirty="0" smtClean="0"/>
              <a:t>CLICK TO EDIT</a:t>
            </a:r>
          </a:p>
        </p:txBody>
      </p:sp>
    </p:spTree>
    <p:extLst>
      <p:ext uri="{BB962C8B-B14F-4D97-AF65-F5344CB8AC3E}">
        <p14:creationId xmlns:p14="http://schemas.microsoft.com/office/powerpoint/2010/main" val="3356819306"/>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userDrawn="1">
  <p:cSld name="4_Title and content">
    <p:spTree>
      <p:nvGrpSpPr>
        <p:cNvPr id="1" name=""/>
        <p:cNvGrpSpPr/>
        <p:nvPr/>
      </p:nvGrpSpPr>
      <p:grpSpPr>
        <a:xfrm>
          <a:off x="0" y="0"/>
          <a:ext cx="0" cy="0"/>
          <a:chOff x="0" y="0"/>
          <a:chExt cx="0" cy="0"/>
        </a:xfrm>
      </p:grpSpPr>
      <p:sp>
        <p:nvSpPr>
          <p:cNvPr id="7" name="Title 1"/>
          <p:cNvSpPr>
            <a:spLocks noGrp="1"/>
          </p:cNvSpPr>
          <p:nvPr>
            <p:ph type="title" hasCustomPrompt="1"/>
          </p:nvPr>
        </p:nvSpPr>
        <p:spPr>
          <a:xfrm>
            <a:off x="457201" y="1041995"/>
            <a:ext cx="3008313" cy="404988"/>
          </a:xfrm>
          <a:prstGeom prst="rect">
            <a:avLst/>
          </a:prstGeom>
        </p:spPr>
        <p:txBody>
          <a:bodyPr anchor="b"/>
          <a:lstStyle>
            <a:lvl1pPr algn="l">
              <a:defRPr sz="1500" b="1"/>
            </a:lvl1pPr>
          </a:lstStyle>
          <a:p>
            <a:r>
              <a:rPr lang="en-US" dirty="0" err="1" smtClean="0"/>
              <a:t>Lorem</a:t>
            </a:r>
            <a:r>
              <a:rPr lang="en-US" dirty="0" smtClean="0"/>
              <a:t> </a:t>
            </a:r>
            <a:r>
              <a:rPr lang="en-US" dirty="0" err="1" smtClean="0"/>
              <a:t>ipsum</a:t>
            </a:r>
            <a:endParaRPr lang="en-US" dirty="0"/>
          </a:p>
        </p:txBody>
      </p:sp>
      <p:sp>
        <p:nvSpPr>
          <p:cNvPr id="8" name="Content Placeholder 2"/>
          <p:cNvSpPr>
            <a:spLocks noGrp="1"/>
          </p:cNvSpPr>
          <p:nvPr>
            <p:ph idx="1"/>
          </p:nvPr>
        </p:nvSpPr>
        <p:spPr>
          <a:xfrm>
            <a:off x="3575051" y="1041997"/>
            <a:ext cx="4537075" cy="3657005"/>
          </a:xfrm>
          <a:prstGeom prst="rect">
            <a:avLst/>
          </a:prstGeom>
        </p:spPr>
        <p:txBody>
          <a:bodyPr/>
          <a:lstStyle>
            <a:lvl1pPr>
              <a:defRPr sz="1500"/>
            </a:lvl1pPr>
            <a:lvl2pPr>
              <a:defRPr sz="1350"/>
            </a:lvl2pPr>
            <a:lvl3pPr>
              <a:defRPr sz="1350"/>
            </a:lvl3pPr>
            <a:lvl4pPr>
              <a:defRPr sz="1200"/>
            </a:lvl4pPr>
            <a:lvl5pPr>
              <a:defRPr sz="1050"/>
            </a:lvl5pPr>
            <a:lvl6pPr>
              <a:defRPr sz="1500"/>
            </a:lvl6pPr>
            <a:lvl7pPr>
              <a:defRPr sz="1500"/>
            </a:lvl7pPr>
            <a:lvl8pPr>
              <a:defRPr sz="1500"/>
            </a:lvl8pPr>
            <a:lvl9pPr>
              <a:defRPr sz="15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9" name="Text Placeholder 3"/>
          <p:cNvSpPr>
            <a:spLocks noGrp="1"/>
          </p:cNvSpPr>
          <p:nvPr>
            <p:ph type="body" sz="half" idx="2" hasCustomPrompt="1"/>
          </p:nvPr>
        </p:nvSpPr>
        <p:spPr>
          <a:xfrm>
            <a:off x="457201" y="1531653"/>
            <a:ext cx="3008313" cy="3167349"/>
          </a:xfrm>
          <a:prstGeom prst="rect">
            <a:avLst/>
          </a:prstGeom>
        </p:spPr>
        <p:txBody>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dirty="0" err="1" smtClean="0"/>
              <a:t>Lorem</a:t>
            </a:r>
            <a:r>
              <a:rPr lang="en-US" dirty="0" smtClean="0"/>
              <a:t> </a:t>
            </a:r>
            <a:r>
              <a:rPr lang="en-US" dirty="0" err="1" smtClean="0"/>
              <a:t>ipsum</a:t>
            </a:r>
            <a:endParaRPr lang="en-US" dirty="0" smtClean="0"/>
          </a:p>
        </p:txBody>
      </p:sp>
      <p:sp>
        <p:nvSpPr>
          <p:cNvPr id="6" name="Content Placeholder 2"/>
          <p:cNvSpPr>
            <a:spLocks noGrp="1"/>
          </p:cNvSpPr>
          <p:nvPr>
            <p:ph idx="13" hasCustomPrompt="1"/>
          </p:nvPr>
        </p:nvSpPr>
        <p:spPr>
          <a:xfrm>
            <a:off x="457201" y="316784"/>
            <a:ext cx="3495675" cy="488017"/>
          </a:xfrm>
          <a:prstGeom prst="rect">
            <a:avLst/>
          </a:prstGeom>
        </p:spPr>
        <p:txBody>
          <a:bodyPr>
            <a:normAutofit/>
          </a:bodyPr>
          <a:lstStyle>
            <a:lvl1pPr marL="0" indent="0">
              <a:buNone/>
              <a:defRPr sz="1350" b="1">
                <a:solidFill>
                  <a:schemeClr val="accent3"/>
                </a:solidFill>
                <a:latin typeface="Open Sans"/>
                <a:cs typeface="Open Sans"/>
              </a:defRPr>
            </a:lvl1pPr>
          </a:lstStyle>
          <a:p>
            <a:pPr lvl="0"/>
            <a:r>
              <a:rPr lang="en-US" dirty="0" smtClean="0"/>
              <a:t>CLICK TO EDIT MASTER  |</a:t>
            </a:r>
          </a:p>
        </p:txBody>
      </p:sp>
      <p:sp>
        <p:nvSpPr>
          <p:cNvPr id="10" name="Content Placeholder 2"/>
          <p:cNvSpPr>
            <a:spLocks noGrp="1"/>
          </p:cNvSpPr>
          <p:nvPr>
            <p:ph idx="14" hasCustomPrompt="1"/>
          </p:nvPr>
        </p:nvSpPr>
        <p:spPr>
          <a:xfrm>
            <a:off x="3416032" y="344186"/>
            <a:ext cx="2238375" cy="492365"/>
          </a:xfrm>
          <a:prstGeom prst="rect">
            <a:avLst/>
          </a:prstGeom>
        </p:spPr>
        <p:txBody>
          <a:bodyPr>
            <a:normAutofit/>
          </a:bodyPr>
          <a:lstStyle>
            <a:lvl1pPr marL="0" indent="0">
              <a:buNone/>
              <a:defRPr sz="1350" b="1">
                <a:solidFill>
                  <a:schemeClr val="accent6"/>
                </a:solidFill>
                <a:latin typeface="Open Sans"/>
                <a:cs typeface="Open Sans"/>
              </a:defRPr>
            </a:lvl1pPr>
          </a:lstStyle>
          <a:p>
            <a:pPr lvl="0"/>
            <a:r>
              <a:rPr lang="en-US" dirty="0" smtClean="0"/>
              <a:t>CLICK TO EDIT</a:t>
            </a:r>
          </a:p>
        </p:txBody>
      </p:sp>
    </p:spTree>
    <p:extLst>
      <p:ext uri="{BB962C8B-B14F-4D97-AF65-F5344CB8AC3E}">
        <p14:creationId xmlns:p14="http://schemas.microsoft.com/office/powerpoint/2010/main" val="4069613745"/>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userDrawn="1">
  <p:cSld name="7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1250033"/>
            <a:ext cx="7766050" cy="1150353"/>
          </a:xfrm>
          <a:prstGeom prst="rect">
            <a:avLst/>
          </a:prstGeom>
        </p:spPr>
        <p:txBody>
          <a:bodyPr>
            <a:normAutofit/>
          </a:bodyPr>
          <a:lstStyle>
            <a:lvl1pPr>
              <a:defRPr sz="3150">
                <a:latin typeface="Open Sans"/>
                <a:cs typeface="Open Sans"/>
              </a:defRPr>
            </a:lvl1pPr>
          </a:lstStyle>
          <a:p>
            <a:r>
              <a:rPr lang="en-US" dirty="0" smtClean="0"/>
              <a:t>Click to edit Master title style</a:t>
            </a:r>
            <a:endParaRPr lang="en-US" dirty="0"/>
          </a:p>
        </p:txBody>
      </p:sp>
      <p:sp>
        <p:nvSpPr>
          <p:cNvPr id="3" name="Content Placeholder 2"/>
          <p:cNvSpPr>
            <a:spLocks noGrp="1"/>
          </p:cNvSpPr>
          <p:nvPr>
            <p:ph idx="1"/>
          </p:nvPr>
        </p:nvSpPr>
        <p:spPr>
          <a:xfrm>
            <a:off x="482601" y="2400387"/>
            <a:ext cx="7740650" cy="2064669"/>
          </a:xfrm>
          <a:prstGeom prst="rect">
            <a:avLst/>
          </a:prstGeom>
        </p:spPr>
        <p:txBody>
          <a:bodyPr/>
          <a:lstStyle>
            <a:lvl1pPr>
              <a:defRPr>
                <a:latin typeface="Open Sans"/>
                <a:cs typeface="Open Sans"/>
              </a:defRPr>
            </a:lvl1pPr>
            <a:lvl2pPr>
              <a:defRPr>
                <a:latin typeface="Open Sans"/>
                <a:cs typeface="Open Sans"/>
              </a:defRPr>
            </a:lvl2pPr>
            <a:lvl3pPr>
              <a:defRPr>
                <a:latin typeface="Open Sans"/>
                <a:cs typeface="Open Sans"/>
              </a:defRPr>
            </a:lvl3pPr>
            <a:lvl4pPr>
              <a:defRPr>
                <a:latin typeface="Open Sans"/>
                <a:cs typeface="Open Sans"/>
              </a:defRPr>
            </a:lvl4pPr>
            <a:lvl5pPr>
              <a:defRPr>
                <a:latin typeface="Open Sans"/>
                <a:cs typeface="Open Sans"/>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9" name="Content Placeholder 2"/>
          <p:cNvSpPr>
            <a:spLocks noGrp="1"/>
          </p:cNvSpPr>
          <p:nvPr>
            <p:ph idx="13" hasCustomPrompt="1"/>
          </p:nvPr>
        </p:nvSpPr>
        <p:spPr>
          <a:xfrm>
            <a:off x="457201" y="331941"/>
            <a:ext cx="3495675" cy="488017"/>
          </a:xfrm>
          <a:prstGeom prst="rect">
            <a:avLst/>
          </a:prstGeom>
        </p:spPr>
        <p:txBody>
          <a:bodyPr>
            <a:normAutofit/>
          </a:bodyPr>
          <a:lstStyle>
            <a:lvl1pPr marL="0" indent="0">
              <a:buNone/>
              <a:defRPr sz="1350" b="1">
                <a:solidFill>
                  <a:srgbClr val="595959"/>
                </a:solidFill>
                <a:latin typeface="Open Sans"/>
                <a:cs typeface="Open Sans"/>
              </a:defRPr>
            </a:lvl1pPr>
          </a:lstStyle>
          <a:p>
            <a:pPr lvl="0"/>
            <a:r>
              <a:rPr lang="en-US" dirty="0" smtClean="0"/>
              <a:t>CLICK TO EDIT MASTER |</a:t>
            </a:r>
          </a:p>
        </p:txBody>
      </p:sp>
      <p:sp>
        <p:nvSpPr>
          <p:cNvPr id="10" name="Content Placeholder 2"/>
          <p:cNvSpPr>
            <a:spLocks noGrp="1"/>
          </p:cNvSpPr>
          <p:nvPr>
            <p:ph idx="14" hasCustomPrompt="1"/>
          </p:nvPr>
        </p:nvSpPr>
        <p:spPr>
          <a:xfrm>
            <a:off x="3349625" y="331941"/>
            <a:ext cx="2238375" cy="492365"/>
          </a:xfrm>
          <a:prstGeom prst="rect">
            <a:avLst/>
          </a:prstGeom>
        </p:spPr>
        <p:txBody>
          <a:bodyPr>
            <a:normAutofit/>
          </a:bodyPr>
          <a:lstStyle>
            <a:lvl1pPr marL="0" indent="0">
              <a:buNone/>
              <a:defRPr sz="1350" b="1">
                <a:solidFill>
                  <a:schemeClr val="accent6"/>
                </a:solidFill>
                <a:latin typeface="Open Sans"/>
                <a:cs typeface="Open Sans"/>
              </a:defRPr>
            </a:lvl1pPr>
          </a:lstStyle>
          <a:p>
            <a:pPr lvl="0"/>
            <a:r>
              <a:rPr lang="en-US" dirty="0" smtClean="0"/>
              <a:t>CLICK TO EDIT</a:t>
            </a:r>
          </a:p>
        </p:txBody>
      </p:sp>
    </p:spTree>
    <p:extLst>
      <p:ext uri="{BB962C8B-B14F-4D97-AF65-F5344CB8AC3E}">
        <p14:creationId xmlns:p14="http://schemas.microsoft.com/office/powerpoint/2010/main" val="885915204"/>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9" name="TextBox 8"/>
          <p:cNvSpPr txBox="1"/>
          <p:nvPr userDrawn="1"/>
        </p:nvSpPr>
        <p:spPr>
          <a:xfrm>
            <a:off x="889000" y="1143001"/>
            <a:ext cx="7239000" cy="1962076"/>
          </a:xfrm>
          <a:prstGeom prst="rect">
            <a:avLst/>
          </a:prstGeom>
          <a:noFill/>
        </p:spPr>
        <p:txBody>
          <a:bodyPr wrap="square" rtlCol="0">
            <a:spAutoFit/>
          </a:bodyPr>
          <a:lstStyle/>
          <a:p>
            <a:pPr algn="ctr" defTabSz="342900">
              <a:defRPr/>
            </a:pPr>
            <a:r>
              <a:rPr lang="en-US" sz="4050" dirty="0" smtClean="0">
                <a:solidFill>
                  <a:srgbClr val="FFFFFF"/>
                </a:solidFill>
                <a:latin typeface="Open Sans"/>
                <a:cs typeface="Open Sans"/>
              </a:rPr>
              <a:t>“Quote here. Quote here. Quote here. Quote here. Quote here. Quote here.” </a:t>
            </a:r>
            <a:endParaRPr lang="en-US" sz="1350" dirty="0">
              <a:solidFill>
                <a:srgbClr val="FFFFFF"/>
              </a:solidFill>
            </a:endParaRPr>
          </a:p>
        </p:txBody>
      </p:sp>
      <p:sp>
        <p:nvSpPr>
          <p:cNvPr id="10" name="TextBox 9"/>
          <p:cNvSpPr txBox="1"/>
          <p:nvPr userDrawn="1"/>
        </p:nvSpPr>
        <p:spPr>
          <a:xfrm>
            <a:off x="3810001" y="4801542"/>
            <a:ext cx="4651375" cy="369332"/>
          </a:xfrm>
          <a:prstGeom prst="rect">
            <a:avLst/>
          </a:prstGeom>
          <a:noFill/>
        </p:spPr>
        <p:txBody>
          <a:bodyPr wrap="square" rtlCol="0">
            <a:spAutoFit/>
          </a:bodyPr>
          <a:lstStyle/>
          <a:p>
            <a:pPr defTabSz="342900"/>
            <a:r>
              <a:rPr lang="en-US" sz="1800" b="1" dirty="0" smtClean="0">
                <a:solidFill>
                  <a:srgbClr val="FFFFFF"/>
                </a:solidFill>
                <a:latin typeface="Open Sans"/>
                <a:cs typeface="Open Sans"/>
              </a:rPr>
              <a:t>- AUTHOR NAME HERE</a:t>
            </a:r>
            <a:endParaRPr lang="en-US" sz="1800" b="1" dirty="0">
              <a:solidFill>
                <a:srgbClr val="FFFFFF"/>
              </a:solidFill>
              <a:latin typeface="Open Sans"/>
              <a:cs typeface="Open Sans"/>
            </a:endParaRPr>
          </a:p>
        </p:txBody>
      </p:sp>
    </p:spTree>
    <p:extLst>
      <p:ext uri="{BB962C8B-B14F-4D97-AF65-F5344CB8AC3E}">
        <p14:creationId xmlns:p14="http://schemas.microsoft.com/office/powerpoint/2010/main" val="2897003457"/>
      </p:ext>
    </p:extLst>
  </p:cSld>
  <p:clrMapOvr>
    <a:masterClrMapping/>
  </p:clrMapOvr>
  <p:timing>
    <p:tnLst>
      <p:par>
        <p:cTn id="1" dur="indefinite" restart="never" nodeType="tmRoot"/>
      </p:par>
    </p:tnLst>
  </p:timing>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pic>
        <p:nvPicPr>
          <p:cNvPr id="7" name="Picture 6" descr="EIFL_LOGO_BG_WHITE.psd"/>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01627" y="5422267"/>
            <a:ext cx="5083400" cy="1435735"/>
          </a:xfrm>
          <a:prstGeom prst="rect">
            <a:avLst/>
          </a:prstGeom>
        </p:spPr>
      </p:pic>
    </p:spTree>
    <p:extLst>
      <p:ext uri="{BB962C8B-B14F-4D97-AF65-F5344CB8AC3E}">
        <p14:creationId xmlns:p14="http://schemas.microsoft.com/office/powerpoint/2010/main" val="3114233647"/>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2"/>
            <a:ext cx="7772400" cy="1362075"/>
          </a:xfrm>
          <a:prstGeom prst="rect">
            <a:avLst/>
          </a:prstGeom>
        </p:spPr>
        <p:txBody>
          <a:bodyPr anchor="t"/>
          <a:lstStyle>
            <a:lvl1pPr algn="l">
              <a:defRPr sz="3000" b="1" cap="all"/>
            </a:lvl1pPr>
          </a:lstStyle>
          <a:p>
            <a:r>
              <a:rPr lang="en-CA" smtClean="0"/>
              <a:t>Click to edit Master title style</a:t>
            </a:r>
            <a:endParaRPr lang="en-US"/>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1500">
                <a:solidFill>
                  <a:schemeClr val="tx1">
                    <a:tint val="75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CA" smtClean="0"/>
              <a:t>Click to edit Master text styles</a:t>
            </a:r>
          </a:p>
        </p:txBody>
      </p:sp>
      <p:sp>
        <p:nvSpPr>
          <p:cNvPr id="4" name="Date Placeholder 3"/>
          <p:cNvSpPr>
            <a:spLocks noGrp="1"/>
          </p:cNvSpPr>
          <p:nvPr>
            <p:ph type="dt" sz="half" idx="10"/>
          </p:nvPr>
        </p:nvSpPr>
        <p:spPr>
          <a:xfrm>
            <a:off x="457200" y="6356352"/>
            <a:ext cx="2133600" cy="365125"/>
          </a:xfrm>
          <a:prstGeom prst="rect">
            <a:avLst/>
          </a:prstGeom>
        </p:spPr>
        <p:txBody>
          <a:bodyPr/>
          <a:lstStyle/>
          <a:p>
            <a:pPr defTabSz="342900"/>
            <a:endParaRPr lang="en-US">
              <a:solidFill>
                <a:prstClr val="black"/>
              </a:solidFill>
            </a:endParaRPr>
          </a:p>
        </p:txBody>
      </p:sp>
      <p:sp>
        <p:nvSpPr>
          <p:cNvPr id="5" name="Footer Placeholder 4"/>
          <p:cNvSpPr>
            <a:spLocks noGrp="1"/>
          </p:cNvSpPr>
          <p:nvPr>
            <p:ph type="ftr" sz="quarter" idx="11"/>
          </p:nvPr>
        </p:nvSpPr>
        <p:spPr>
          <a:xfrm>
            <a:off x="3124200" y="6356352"/>
            <a:ext cx="2895600" cy="365125"/>
          </a:xfrm>
          <a:prstGeom prst="rect">
            <a:avLst/>
          </a:prstGeom>
        </p:spPr>
        <p:txBody>
          <a:bodyPr/>
          <a:lstStyle/>
          <a:p>
            <a:pPr defTabSz="342900"/>
            <a:r>
              <a:rPr lang="en-US" smtClean="0">
                <a:solidFill>
                  <a:prstClr val="black"/>
                </a:solidFill>
              </a:rPr>
              <a:t>www.eifl.net</a:t>
            </a:r>
            <a:endParaRPr lang="en-US">
              <a:solidFill>
                <a:prstClr val="black"/>
              </a:solidFill>
            </a:endParaRPr>
          </a:p>
        </p:txBody>
      </p:sp>
      <p:sp>
        <p:nvSpPr>
          <p:cNvPr id="6" name="Slide Number Placeholder 5"/>
          <p:cNvSpPr>
            <a:spLocks noGrp="1"/>
          </p:cNvSpPr>
          <p:nvPr>
            <p:ph type="sldNum" sz="quarter" idx="12"/>
          </p:nvPr>
        </p:nvSpPr>
        <p:spPr>
          <a:xfrm>
            <a:off x="6553200" y="6356352"/>
            <a:ext cx="2133600" cy="365125"/>
          </a:xfrm>
          <a:prstGeom prst="rect">
            <a:avLst/>
          </a:prstGeom>
        </p:spPr>
        <p:txBody>
          <a:bodyPr/>
          <a:lstStyle/>
          <a:p>
            <a:pPr defTabSz="342900"/>
            <a:fld id="{4B81FC85-EDEF-5E4A-BACB-E2E10F38733B}" type="slidenum">
              <a:rPr lang="en-US" smtClean="0">
                <a:solidFill>
                  <a:prstClr val="black"/>
                </a:solidFill>
              </a:rPr>
              <a:pPr defTabSz="342900"/>
              <a:t>‹#›</a:t>
            </a:fld>
            <a:endParaRPr lang="en-US">
              <a:solidFill>
                <a:prstClr val="black"/>
              </a:solidFill>
            </a:endParaRPr>
          </a:p>
        </p:txBody>
      </p:sp>
    </p:spTree>
    <p:extLst>
      <p:ext uri="{BB962C8B-B14F-4D97-AF65-F5344CB8AC3E}">
        <p14:creationId xmlns:p14="http://schemas.microsoft.com/office/powerpoint/2010/main" val="2802409685"/>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CA" smtClean="0"/>
              <a:t>Click to edit Master title style</a:t>
            </a:r>
            <a:endParaRPr lang="en-US"/>
          </a:p>
        </p:txBody>
      </p:sp>
      <p:sp>
        <p:nvSpPr>
          <p:cNvPr id="3" name="Content Placeholder 2"/>
          <p:cNvSpPr>
            <a:spLocks noGrp="1"/>
          </p:cNvSpPr>
          <p:nvPr>
            <p:ph sz="half" idx="1"/>
          </p:nvPr>
        </p:nvSpPr>
        <p:spPr>
          <a:xfrm>
            <a:off x="457200" y="1600202"/>
            <a:ext cx="4038600" cy="4525963"/>
          </a:xfrm>
          <a:prstGeom prst="rect">
            <a:avLst/>
          </a:prstGeo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4" name="Content Placeholder 3"/>
          <p:cNvSpPr>
            <a:spLocks noGrp="1"/>
          </p:cNvSpPr>
          <p:nvPr>
            <p:ph sz="half" idx="2"/>
          </p:nvPr>
        </p:nvSpPr>
        <p:spPr>
          <a:xfrm>
            <a:off x="4648200" y="1600202"/>
            <a:ext cx="4038600" cy="4525963"/>
          </a:xfrm>
          <a:prstGeom prst="rect">
            <a:avLst/>
          </a:prstGeo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5" name="Date Placeholder 4"/>
          <p:cNvSpPr>
            <a:spLocks noGrp="1"/>
          </p:cNvSpPr>
          <p:nvPr>
            <p:ph type="dt" sz="half" idx="10"/>
          </p:nvPr>
        </p:nvSpPr>
        <p:spPr>
          <a:xfrm>
            <a:off x="457200" y="6356352"/>
            <a:ext cx="2133600" cy="365125"/>
          </a:xfrm>
          <a:prstGeom prst="rect">
            <a:avLst/>
          </a:prstGeom>
        </p:spPr>
        <p:txBody>
          <a:bodyPr/>
          <a:lstStyle/>
          <a:p>
            <a:pPr defTabSz="342900"/>
            <a:endParaRPr lang="en-US">
              <a:solidFill>
                <a:prstClr val="black"/>
              </a:solidFill>
            </a:endParaRPr>
          </a:p>
        </p:txBody>
      </p:sp>
      <p:sp>
        <p:nvSpPr>
          <p:cNvPr id="6" name="Footer Placeholder 5"/>
          <p:cNvSpPr>
            <a:spLocks noGrp="1"/>
          </p:cNvSpPr>
          <p:nvPr>
            <p:ph type="ftr" sz="quarter" idx="11"/>
          </p:nvPr>
        </p:nvSpPr>
        <p:spPr>
          <a:xfrm>
            <a:off x="3124200" y="6356352"/>
            <a:ext cx="2895600" cy="365125"/>
          </a:xfrm>
          <a:prstGeom prst="rect">
            <a:avLst/>
          </a:prstGeom>
        </p:spPr>
        <p:txBody>
          <a:bodyPr/>
          <a:lstStyle/>
          <a:p>
            <a:pPr defTabSz="342900"/>
            <a:r>
              <a:rPr lang="en-US" smtClean="0">
                <a:solidFill>
                  <a:prstClr val="black"/>
                </a:solidFill>
              </a:rPr>
              <a:t>www.eifl.net</a:t>
            </a:r>
            <a:endParaRPr lang="en-US">
              <a:solidFill>
                <a:prstClr val="black"/>
              </a:solidFill>
            </a:endParaRPr>
          </a:p>
        </p:txBody>
      </p:sp>
      <p:sp>
        <p:nvSpPr>
          <p:cNvPr id="7" name="Slide Number Placeholder 6"/>
          <p:cNvSpPr>
            <a:spLocks noGrp="1"/>
          </p:cNvSpPr>
          <p:nvPr>
            <p:ph type="sldNum" sz="quarter" idx="12"/>
          </p:nvPr>
        </p:nvSpPr>
        <p:spPr>
          <a:xfrm>
            <a:off x="6553200" y="6356352"/>
            <a:ext cx="2133600" cy="365125"/>
          </a:xfrm>
          <a:prstGeom prst="rect">
            <a:avLst/>
          </a:prstGeom>
        </p:spPr>
        <p:txBody>
          <a:bodyPr/>
          <a:lstStyle/>
          <a:p>
            <a:pPr defTabSz="342900"/>
            <a:fld id="{4B81FC85-EDEF-5E4A-BACB-E2E10F38733B}" type="slidenum">
              <a:rPr lang="en-US" smtClean="0">
                <a:solidFill>
                  <a:prstClr val="black"/>
                </a:solidFill>
              </a:rPr>
              <a:pPr defTabSz="342900"/>
              <a:t>‹#›</a:t>
            </a:fld>
            <a:endParaRPr lang="en-US">
              <a:solidFill>
                <a:prstClr val="black"/>
              </a:solidFill>
            </a:endParaRPr>
          </a:p>
        </p:txBody>
      </p:sp>
    </p:spTree>
    <p:extLst>
      <p:ext uri="{BB962C8B-B14F-4D97-AF65-F5344CB8AC3E}">
        <p14:creationId xmlns:p14="http://schemas.microsoft.com/office/powerpoint/2010/main" val="2711097830"/>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a:lvl1pPr>
          </a:lstStyle>
          <a:p>
            <a:r>
              <a:rPr lang="en-CA" smtClean="0"/>
              <a:t>Click to edit Master title style</a:t>
            </a:r>
            <a:endParaRPr lang="en-US"/>
          </a:p>
        </p:txBody>
      </p:sp>
      <p:sp>
        <p:nvSpPr>
          <p:cNvPr id="3" name="Text Placeholder 2"/>
          <p:cNvSpPr>
            <a:spLocks noGrp="1"/>
          </p:cNvSpPr>
          <p:nvPr>
            <p:ph type="body" idx="1"/>
          </p:nvPr>
        </p:nvSpPr>
        <p:spPr>
          <a:xfrm>
            <a:off x="457200" y="1535113"/>
            <a:ext cx="4040188" cy="639762"/>
          </a:xfrm>
          <a:prstGeom prst="rect">
            <a:avLst/>
          </a:prstGeo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CA" smtClean="0"/>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5" name="Text Placeholder 4"/>
          <p:cNvSpPr>
            <a:spLocks noGrp="1"/>
          </p:cNvSpPr>
          <p:nvPr>
            <p:ph type="body" sz="quarter" idx="3"/>
          </p:nvPr>
        </p:nvSpPr>
        <p:spPr>
          <a:xfrm>
            <a:off x="4645026" y="1535113"/>
            <a:ext cx="4041775" cy="639762"/>
          </a:xfrm>
          <a:prstGeom prst="rect">
            <a:avLst/>
          </a:prstGeo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CA" smtClean="0"/>
              <a:t>Click to edit Master text styles</a:t>
            </a:r>
          </a:p>
        </p:txBody>
      </p:sp>
      <p:sp>
        <p:nvSpPr>
          <p:cNvPr id="6" name="Content Placeholder 5"/>
          <p:cNvSpPr>
            <a:spLocks noGrp="1"/>
          </p:cNvSpPr>
          <p:nvPr>
            <p:ph sz="quarter" idx="4"/>
          </p:nvPr>
        </p:nvSpPr>
        <p:spPr>
          <a:xfrm>
            <a:off x="4645026" y="2174875"/>
            <a:ext cx="4041775" cy="3951288"/>
          </a:xfrm>
          <a:prstGeom prst="rect">
            <a:avLst/>
          </a:prstGeo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7" name="Date Placeholder 6"/>
          <p:cNvSpPr>
            <a:spLocks noGrp="1"/>
          </p:cNvSpPr>
          <p:nvPr>
            <p:ph type="dt" sz="half" idx="10"/>
          </p:nvPr>
        </p:nvSpPr>
        <p:spPr>
          <a:xfrm>
            <a:off x="457200" y="6356352"/>
            <a:ext cx="2133600" cy="365125"/>
          </a:xfrm>
          <a:prstGeom prst="rect">
            <a:avLst/>
          </a:prstGeom>
        </p:spPr>
        <p:txBody>
          <a:bodyPr/>
          <a:lstStyle/>
          <a:p>
            <a:pPr defTabSz="342900"/>
            <a:endParaRPr lang="en-US">
              <a:solidFill>
                <a:prstClr val="black"/>
              </a:solidFill>
            </a:endParaRPr>
          </a:p>
        </p:txBody>
      </p:sp>
      <p:sp>
        <p:nvSpPr>
          <p:cNvPr id="8" name="Footer Placeholder 7"/>
          <p:cNvSpPr>
            <a:spLocks noGrp="1"/>
          </p:cNvSpPr>
          <p:nvPr>
            <p:ph type="ftr" sz="quarter" idx="11"/>
          </p:nvPr>
        </p:nvSpPr>
        <p:spPr>
          <a:xfrm>
            <a:off x="3124200" y="6356352"/>
            <a:ext cx="2895600" cy="365125"/>
          </a:xfrm>
          <a:prstGeom prst="rect">
            <a:avLst/>
          </a:prstGeom>
        </p:spPr>
        <p:txBody>
          <a:bodyPr/>
          <a:lstStyle/>
          <a:p>
            <a:pPr defTabSz="342900"/>
            <a:r>
              <a:rPr lang="en-US" smtClean="0">
                <a:solidFill>
                  <a:prstClr val="black"/>
                </a:solidFill>
              </a:rPr>
              <a:t>www.eifl.net</a:t>
            </a:r>
            <a:endParaRPr lang="en-US">
              <a:solidFill>
                <a:prstClr val="black"/>
              </a:solidFill>
            </a:endParaRPr>
          </a:p>
        </p:txBody>
      </p:sp>
      <p:sp>
        <p:nvSpPr>
          <p:cNvPr id="9" name="Slide Number Placeholder 8"/>
          <p:cNvSpPr>
            <a:spLocks noGrp="1"/>
          </p:cNvSpPr>
          <p:nvPr>
            <p:ph type="sldNum" sz="quarter" idx="12"/>
          </p:nvPr>
        </p:nvSpPr>
        <p:spPr>
          <a:xfrm>
            <a:off x="6553200" y="6356352"/>
            <a:ext cx="2133600" cy="365125"/>
          </a:xfrm>
          <a:prstGeom prst="rect">
            <a:avLst/>
          </a:prstGeom>
        </p:spPr>
        <p:txBody>
          <a:bodyPr/>
          <a:lstStyle/>
          <a:p>
            <a:pPr defTabSz="342900"/>
            <a:fld id="{4B81FC85-EDEF-5E4A-BACB-E2E10F38733B}" type="slidenum">
              <a:rPr lang="en-US" smtClean="0">
                <a:solidFill>
                  <a:prstClr val="black"/>
                </a:solidFill>
              </a:rPr>
              <a:pPr defTabSz="342900"/>
              <a:t>‹#›</a:t>
            </a:fld>
            <a:endParaRPr lang="en-US">
              <a:solidFill>
                <a:prstClr val="black"/>
              </a:solidFill>
            </a:endParaRPr>
          </a:p>
        </p:txBody>
      </p:sp>
    </p:spTree>
    <p:extLst>
      <p:ext uri="{BB962C8B-B14F-4D97-AF65-F5344CB8AC3E}">
        <p14:creationId xmlns:p14="http://schemas.microsoft.com/office/powerpoint/2010/main" val="344857898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7" name="Title 1"/>
          <p:cNvSpPr>
            <a:spLocks noGrp="1"/>
          </p:cNvSpPr>
          <p:nvPr>
            <p:ph type="title" hasCustomPrompt="1"/>
          </p:nvPr>
        </p:nvSpPr>
        <p:spPr>
          <a:xfrm>
            <a:off x="457200" y="1041995"/>
            <a:ext cx="3008313" cy="404988"/>
          </a:xfrm>
        </p:spPr>
        <p:txBody>
          <a:bodyPr anchor="b"/>
          <a:lstStyle>
            <a:lvl1pPr algn="l">
              <a:defRPr sz="2000" b="1"/>
            </a:lvl1pPr>
          </a:lstStyle>
          <a:p>
            <a:r>
              <a:rPr lang="en-US" dirty="0" err="1" smtClean="0"/>
              <a:t>Lorem</a:t>
            </a:r>
            <a:r>
              <a:rPr lang="en-US" dirty="0" smtClean="0"/>
              <a:t> </a:t>
            </a:r>
            <a:r>
              <a:rPr lang="en-US" dirty="0" err="1" smtClean="0"/>
              <a:t>ipsum</a:t>
            </a:r>
            <a:endParaRPr lang="en-US" dirty="0"/>
          </a:p>
        </p:txBody>
      </p:sp>
      <p:sp>
        <p:nvSpPr>
          <p:cNvPr id="8" name="Content Placeholder 2"/>
          <p:cNvSpPr>
            <a:spLocks noGrp="1"/>
          </p:cNvSpPr>
          <p:nvPr>
            <p:ph idx="1"/>
          </p:nvPr>
        </p:nvSpPr>
        <p:spPr>
          <a:xfrm>
            <a:off x="3575050" y="1041995"/>
            <a:ext cx="4537075" cy="3657005"/>
          </a:xfrm>
        </p:spPr>
        <p:txBody>
          <a:bodyPr/>
          <a:lstStyle>
            <a:lvl1pPr>
              <a:defRPr sz="2000"/>
            </a:lvl1pPr>
            <a:lvl2pPr>
              <a:defRPr sz="1800"/>
            </a:lvl2pPr>
            <a:lvl3pPr>
              <a:defRPr sz="1800"/>
            </a:lvl3pPr>
            <a:lvl4pPr>
              <a:defRPr sz="1600"/>
            </a:lvl4pPr>
            <a:lvl5pPr>
              <a:defRPr sz="1400"/>
            </a:lvl5pPr>
            <a:lvl6pPr>
              <a:defRPr sz="2000"/>
            </a:lvl6pPr>
            <a:lvl7pPr>
              <a:defRPr sz="2000"/>
            </a:lvl7pPr>
            <a:lvl8pPr>
              <a:defRPr sz="2000"/>
            </a:lvl8pPr>
            <a:lvl9pPr>
              <a:defRPr sz="20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9" name="Text Placeholder 3"/>
          <p:cNvSpPr>
            <a:spLocks noGrp="1"/>
          </p:cNvSpPr>
          <p:nvPr>
            <p:ph type="body" sz="half" idx="2" hasCustomPrompt="1"/>
          </p:nvPr>
        </p:nvSpPr>
        <p:spPr>
          <a:xfrm>
            <a:off x="457200" y="1531651"/>
            <a:ext cx="3008313" cy="316734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err="1" smtClean="0"/>
              <a:t>Lorem</a:t>
            </a:r>
            <a:r>
              <a:rPr lang="en-US" dirty="0" smtClean="0"/>
              <a:t> </a:t>
            </a:r>
            <a:r>
              <a:rPr lang="en-US" dirty="0" err="1" smtClean="0"/>
              <a:t>ipsum</a:t>
            </a:r>
            <a:endParaRPr lang="en-US" dirty="0" smtClean="0"/>
          </a:p>
        </p:txBody>
      </p:sp>
      <p:sp>
        <p:nvSpPr>
          <p:cNvPr id="6" name="Content Placeholder 2"/>
          <p:cNvSpPr>
            <a:spLocks noGrp="1"/>
          </p:cNvSpPr>
          <p:nvPr>
            <p:ph idx="13" hasCustomPrompt="1"/>
          </p:nvPr>
        </p:nvSpPr>
        <p:spPr>
          <a:xfrm>
            <a:off x="457200" y="316782"/>
            <a:ext cx="3495675" cy="488017"/>
          </a:xfrm>
          <a:prstGeom prst="rect">
            <a:avLst/>
          </a:prstGeom>
        </p:spPr>
        <p:txBody>
          <a:bodyPr>
            <a:normAutofit/>
          </a:bodyPr>
          <a:lstStyle>
            <a:lvl1pPr marL="0" indent="0">
              <a:buNone/>
              <a:defRPr sz="1800" b="1">
                <a:solidFill>
                  <a:schemeClr val="accent3"/>
                </a:solidFill>
                <a:latin typeface="Open Sans"/>
                <a:cs typeface="Open Sans"/>
              </a:defRPr>
            </a:lvl1pPr>
          </a:lstStyle>
          <a:p>
            <a:pPr lvl="0"/>
            <a:r>
              <a:rPr lang="en-US" dirty="0" smtClean="0"/>
              <a:t>CLICK TO EDIT MASTER  |</a:t>
            </a:r>
          </a:p>
        </p:txBody>
      </p:sp>
      <p:sp>
        <p:nvSpPr>
          <p:cNvPr id="10" name="Content Placeholder 2"/>
          <p:cNvSpPr>
            <a:spLocks noGrp="1"/>
          </p:cNvSpPr>
          <p:nvPr>
            <p:ph idx="14" hasCustomPrompt="1"/>
          </p:nvPr>
        </p:nvSpPr>
        <p:spPr>
          <a:xfrm>
            <a:off x="3416031" y="344184"/>
            <a:ext cx="2238375" cy="492365"/>
          </a:xfrm>
          <a:prstGeom prst="rect">
            <a:avLst/>
          </a:prstGeom>
        </p:spPr>
        <p:txBody>
          <a:bodyPr>
            <a:normAutofit/>
          </a:bodyPr>
          <a:lstStyle>
            <a:lvl1pPr marL="0" indent="0">
              <a:buNone/>
              <a:defRPr sz="1800" b="1">
                <a:solidFill>
                  <a:schemeClr val="accent6"/>
                </a:solidFill>
                <a:latin typeface="Open Sans"/>
                <a:cs typeface="Open Sans"/>
              </a:defRPr>
            </a:lvl1pPr>
          </a:lstStyle>
          <a:p>
            <a:pPr lvl="0"/>
            <a:r>
              <a:rPr lang="en-US" dirty="0" smtClean="0"/>
              <a:t>CLICK TO EDIT</a:t>
            </a:r>
          </a:p>
        </p:txBody>
      </p:sp>
    </p:spTree>
    <p:extLst>
      <p:ext uri="{BB962C8B-B14F-4D97-AF65-F5344CB8AC3E}">
        <p14:creationId xmlns:p14="http://schemas.microsoft.com/office/powerpoint/2010/main" val="1777366921"/>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CA" smtClean="0"/>
              <a:t>Click to edit Master title style</a:t>
            </a:r>
            <a:endParaRPr lang="en-US"/>
          </a:p>
        </p:txBody>
      </p:sp>
      <p:sp>
        <p:nvSpPr>
          <p:cNvPr id="3" name="Date Placeholder 2"/>
          <p:cNvSpPr>
            <a:spLocks noGrp="1"/>
          </p:cNvSpPr>
          <p:nvPr>
            <p:ph type="dt" sz="half" idx="10"/>
          </p:nvPr>
        </p:nvSpPr>
        <p:spPr>
          <a:xfrm>
            <a:off x="457200" y="6356352"/>
            <a:ext cx="2133600" cy="365125"/>
          </a:xfrm>
          <a:prstGeom prst="rect">
            <a:avLst/>
          </a:prstGeom>
        </p:spPr>
        <p:txBody>
          <a:bodyPr/>
          <a:lstStyle/>
          <a:p>
            <a:pPr defTabSz="342900"/>
            <a:endParaRPr lang="en-US">
              <a:solidFill>
                <a:prstClr val="black"/>
              </a:solidFill>
            </a:endParaRPr>
          </a:p>
        </p:txBody>
      </p:sp>
      <p:sp>
        <p:nvSpPr>
          <p:cNvPr id="4" name="Footer Placeholder 3"/>
          <p:cNvSpPr>
            <a:spLocks noGrp="1"/>
          </p:cNvSpPr>
          <p:nvPr>
            <p:ph type="ftr" sz="quarter" idx="11"/>
          </p:nvPr>
        </p:nvSpPr>
        <p:spPr>
          <a:xfrm>
            <a:off x="3124200" y="6356352"/>
            <a:ext cx="2895600" cy="365125"/>
          </a:xfrm>
          <a:prstGeom prst="rect">
            <a:avLst/>
          </a:prstGeom>
        </p:spPr>
        <p:txBody>
          <a:bodyPr/>
          <a:lstStyle/>
          <a:p>
            <a:pPr defTabSz="342900"/>
            <a:r>
              <a:rPr lang="en-US" smtClean="0">
                <a:solidFill>
                  <a:prstClr val="black"/>
                </a:solidFill>
              </a:rPr>
              <a:t>www.eifl.net</a:t>
            </a:r>
            <a:endParaRPr lang="en-US">
              <a:solidFill>
                <a:prstClr val="black"/>
              </a:solidFill>
            </a:endParaRPr>
          </a:p>
        </p:txBody>
      </p:sp>
      <p:sp>
        <p:nvSpPr>
          <p:cNvPr id="5" name="Slide Number Placeholder 4"/>
          <p:cNvSpPr>
            <a:spLocks noGrp="1"/>
          </p:cNvSpPr>
          <p:nvPr>
            <p:ph type="sldNum" sz="quarter" idx="12"/>
          </p:nvPr>
        </p:nvSpPr>
        <p:spPr>
          <a:xfrm>
            <a:off x="6553200" y="6356352"/>
            <a:ext cx="2133600" cy="365125"/>
          </a:xfrm>
          <a:prstGeom prst="rect">
            <a:avLst/>
          </a:prstGeom>
        </p:spPr>
        <p:txBody>
          <a:bodyPr/>
          <a:lstStyle/>
          <a:p>
            <a:pPr defTabSz="342900"/>
            <a:fld id="{4B81FC85-EDEF-5E4A-BACB-E2E10F38733B}" type="slidenum">
              <a:rPr lang="en-US" smtClean="0">
                <a:solidFill>
                  <a:prstClr val="black"/>
                </a:solidFill>
              </a:rPr>
              <a:pPr defTabSz="342900"/>
              <a:t>‹#›</a:t>
            </a:fld>
            <a:endParaRPr lang="en-US">
              <a:solidFill>
                <a:prstClr val="black"/>
              </a:solidFill>
            </a:endParaRPr>
          </a:p>
        </p:txBody>
      </p:sp>
    </p:spTree>
    <p:extLst>
      <p:ext uri="{BB962C8B-B14F-4D97-AF65-F5344CB8AC3E}">
        <p14:creationId xmlns:p14="http://schemas.microsoft.com/office/powerpoint/2010/main" val="793662147"/>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57200" y="6356352"/>
            <a:ext cx="2133600" cy="365125"/>
          </a:xfrm>
          <a:prstGeom prst="rect">
            <a:avLst/>
          </a:prstGeom>
        </p:spPr>
        <p:txBody>
          <a:bodyPr/>
          <a:lstStyle/>
          <a:p>
            <a:pPr defTabSz="342900"/>
            <a:endParaRPr lang="en-US">
              <a:solidFill>
                <a:prstClr val="black"/>
              </a:solidFill>
            </a:endParaRPr>
          </a:p>
        </p:txBody>
      </p:sp>
      <p:sp>
        <p:nvSpPr>
          <p:cNvPr id="3" name="Footer Placeholder 2"/>
          <p:cNvSpPr>
            <a:spLocks noGrp="1"/>
          </p:cNvSpPr>
          <p:nvPr>
            <p:ph type="ftr" sz="quarter" idx="11"/>
          </p:nvPr>
        </p:nvSpPr>
        <p:spPr>
          <a:xfrm>
            <a:off x="3124200" y="6356352"/>
            <a:ext cx="2895600" cy="365125"/>
          </a:xfrm>
          <a:prstGeom prst="rect">
            <a:avLst/>
          </a:prstGeom>
        </p:spPr>
        <p:txBody>
          <a:bodyPr/>
          <a:lstStyle/>
          <a:p>
            <a:pPr defTabSz="342900"/>
            <a:r>
              <a:rPr lang="en-US" smtClean="0">
                <a:solidFill>
                  <a:prstClr val="black"/>
                </a:solidFill>
              </a:rPr>
              <a:t>www.eifl.net</a:t>
            </a:r>
            <a:endParaRPr lang="en-US">
              <a:solidFill>
                <a:prstClr val="black"/>
              </a:solidFill>
            </a:endParaRPr>
          </a:p>
        </p:txBody>
      </p:sp>
      <p:sp>
        <p:nvSpPr>
          <p:cNvPr id="4" name="Slide Number Placeholder 3"/>
          <p:cNvSpPr>
            <a:spLocks noGrp="1"/>
          </p:cNvSpPr>
          <p:nvPr>
            <p:ph type="sldNum" sz="quarter" idx="12"/>
          </p:nvPr>
        </p:nvSpPr>
        <p:spPr>
          <a:xfrm>
            <a:off x="6553200" y="6356352"/>
            <a:ext cx="2133600" cy="365125"/>
          </a:xfrm>
          <a:prstGeom prst="rect">
            <a:avLst/>
          </a:prstGeom>
        </p:spPr>
        <p:txBody>
          <a:bodyPr/>
          <a:lstStyle/>
          <a:p>
            <a:pPr defTabSz="342900"/>
            <a:fld id="{4B81FC85-EDEF-5E4A-BACB-E2E10F38733B}" type="slidenum">
              <a:rPr lang="en-US" smtClean="0">
                <a:solidFill>
                  <a:prstClr val="black"/>
                </a:solidFill>
              </a:rPr>
              <a:pPr defTabSz="342900"/>
              <a:t>‹#›</a:t>
            </a:fld>
            <a:endParaRPr lang="en-US">
              <a:solidFill>
                <a:prstClr val="black"/>
              </a:solidFill>
            </a:endParaRPr>
          </a:p>
        </p:txBody>
      </p:sp>
    </p:spTree>
    <p:extLst>
      <p:ext uri="{BB962C8B-B14F-4D97-AF65-F5344CB8AC3E}">
        <p14:creationId xmlns:p14="http://schemas.microsoft.com/office/powerpoint/2010/main" val="2932753429"/>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73050"/>
            <a:ext cx="3008313" cy="1162050"/>
          </a:xfrm>
          <a:prstGeom prst="rect">
            <a:avLst/>
          </a:prstGeom>
        </p:spPr>
        <p:txBody>
          <a:bodyPr anchor="b"/>
          <a:lstStyle>
            <a:lvl1pPr algn="l">
              <a:defRPr sz="1500" b="1"/>
            </a:lvl1pPr>
          </a:lstStyle>
          <a:p>
            <a:r>
              <a:rPr lang="en-CA" smtClean="0"/>
              <a:t>Click to edit Master title style</a:t>
            </a:r>
            <a:endParaRPr lang="en-US"/>
          </a:p>
        </p:txBody>
      </p:sp>
      <p:sp>
        <p:nvSpPr>
          <p:cNvPr id="3" name="Content Placeholder 2"/>
          <p:cNvSpPr>
            <a:spLocks noGrp="1"/>
          </p:cNvSpPr>
          <p:nvPr>
            <p:ph idx="1"/>
          </p:nvPr>
        </p:nvSpPr>
        <p:spPr>
          <a:xfrm>
            <a:off x="3575050" y="273052"/>
            <a:ext cx="5111750" cy="5853113"/>
          </a:xfrm>
          <a:prstGeom prst="rect">
            <a:avLst/>
          </a:prstGeo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4" name="Text Placeholder 3"/>
          <p:cNvSpPr>
            <a:spLocks noGrp="1"/>
          </p:cNvSpPr>
          <p:nvPr>
            <p:ph type="body" sz="half" idx="2"/>
          </p:nvPr>
        </p:nvSpPr>
        <p:spPr>
          <a:xfrm>
            <a:off x="457201" y="1435102"/>
            <a:ext cx="3008313" cy="4691063"/>
          </a:xfrm>
          <a:prstGeom prst="rect">
            <a:avLst/>
          </a:prstGeom>
        </p:spPr>
        <p:txBody>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CA" smtClean="0"/>
              <a:t>Click to edit Master text styles</a:t>
            </a:r>
          </a:p>
        </p:txBody>
      </p:sp>
      <p:sp>
        <p:nvSpPr>
          <p:cNvPr id="5" name="Date Placeholder 4"/>
          <p:cNvSpPr>
            <a:spLocks noGrp="1"/>
          </p:cNvSpPr>
          <p:nvPr>
            <p:ph type="dt" sz="half" idx="10"/>
          </p:nvPr>
        </p:nvSpPr>
        <p:spPr>
          <a:xfrm>
            <a:off x="457200" y="6356352"/>
            <a:ext cx="2133600" cy="365125"/>
          </a:xfrm>
          <a:prstGeom prst="rect">
            <a:avLst/>
          </a:prstGeom>
        </p:spPr>
        <p:txBody>
          <a:bodyPr/>
          <a:lstStyle/>
          <a:p>
            <a:pPr defTabSz="342900"/>
            <a:endParaRPr lang="en-US">
              <a:solidFill>
                <a:prstClr val="black"/>
              </a:solidFill>
            </a:endParaRPr>
          </a:p>
        </p:txBody>
      </p:sp>
      <p:sp>
        <p:nvSpPr>
          <p:cNvPr id="6" name="Footer Placeholder 5"/>
          <p:cNvSpPr>
            <a:spLocks noGrp="1"/>
          </p:cNvSpPr>
          <p:nvPr>
            <p:ph type="ftr" sz="quarter" idx="11"/>
          </p:nvPr>
        </p:nvSpPr>
        <p:spPr>
          <a:xfrm>
            <a:off x="3124200" y="6356352"/>
            <a:ext cx="2895600" cy="365125"/>
          </a:xfrm>
          <a:prstGeom prst="rect">
            <a:avLst/>
          </a:prstGeom>
        </p:spPr>
        <p:txBody>
          <a:bodyPr/>
          <a:lstStyle/>
          <a:p>
            <a:pPr defTabSz="342900"/>
            <a:r>
              <a:rPr lang="en-US" smtClean="0">
                <a:solidFill>
                  <a:prstClr val="black"/>
                </a:solidFill>
              </a:rPr>
              <a:t>www.eifl.net</a:t>
            </a:r>
            <a:endParaRPr lang="en-US">
              <a:solidFill>
                <a:prstClr val="black"/>
              </a:solidFill>
            </a:endParaRPr>
          </a:p>
        </p:txBody>
      </p:sp>
      <p:sp>
        <p:nvSpPr>
          <p:cNvPr id="7" name="Slide Number Placeholder 6"/>
          <p:cNvSpPr>
            <a:spLocks noGrp="1"/>
          </p:cNvSpPr>
          <p:nvPr>
            <p:ph type="sldNum" sz="quarter" idx="12"/>
          </p:nvPr>
        </p:nvSpPr>
        <p:spPr>
          <a:xfrm>
            <a:off x="6553200" y="6356352"/>
            <a:ext cx="2133600" cy="365125"/>
          </a:xfrm>
          <a:prstGeom prst="rect">
            <a:avLst/>
          </a:prstGeom>
        </p:spPr>
        <p:txBody>
          <a:bodyPr/>
          <a:lstStyle/>
          <a:p>
            <a:pPr defTabSz="342900"/>
            <a:fld id="{4B81FC85-EDEF-5E4A-BACB-E2E10F38733B}" type="slidenum">
              <a:rPr lang="en-US" smtClean="0">
                <a:solidFill>
                  <a:prstClr val="black"/>
                </a:solidFill>
              </a:rPr>
              <a:pPr defTabSz="342900"/>
              <a:t>‹#›</a:t>
            </a:fld>
            <a:endParaRPr lang="en-US">
              <a:solidFill>
                <a:prstClr val="black"/>
              </a:solidFill>
            </a:endParaRPr>
          </a:p>
        </p:txBody>
      </p:sp>
    </p:spTree>
    <p:extLst>
      <p:ext uri="{BB962C8B-B14F-4D97-AF65-F5344CB8AC3E}">
        <p14:creationId xmlns:p14="http://schemas.microsoft.com/office/powerpoint/2010/main" val="728643477"/>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1500" b="1"/>
            </a:lvl1pPr>
          </a:lstStyle>
          <a:p>
            <a:r>
              <a:rPr lang="en-CA" smtClean="0"/>
              <a:t>Click to edit Master title style</a:t>
            </a:r>
            <a:endParaRPr lang="en-US"/>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en-US"/>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CA" smtClean="0"/>
              <a:t>Click to edit Master text styles</a:t>
            </a:r>
          </a:p>
        </p:txBody>
      </p:sp>
      <p:sp>
        <p:nvSpPr>
          <p:cNvPr id="5" name="Date Placeholder 4"/>
          <p:cNvSpPr>
            <a:spLocks noGrp="1"/>
          </p:cNvSpPr>
          <p:nvPr>
            <p:ph type="dt" sz="half" idx="10"/>
          </p:nvPr>
        </p:nvSpPr>
        <p:spPr>
          <a:xfrm>
            <a:off x="457200" y="6356352"/>
            <a:ext cx="2133600" cy="365125"/>
          </a:xfrm>
          <a:prstGeom prst="rect">
            <a:avLst/>
          </a:prstGeom>
        </p:spPr>
        <p:txBody>
          <a:bodyPr/>
          <a:lstStyle/>
          <a:p>
            <a:pPr defTabSz="342900"/>
            <a:endParaRPr lang="en-US">
              <a:solidFill>
                <a:prstClr val="black"/>
              </a:solidFill>
            </a:endParaRPr>
          </a:p>
        </p:txBody>
      </p:sp>
      <p:sp>
        <p:nvSpPr>
          <p:cNvPr id="6" name="Footer Placeholder 5"/>
          <p:cNvSpPr>
            <a:spLocks noGrp="1"/>
          </p:cNvSpPr>
          <p:nvPr>
            <p:ph type="ftr" sz="quarter" idx="11"/>
          </p:nvPr>
        </p:nvSpPr>
        <p:spPr>
          <a:xfrm>
            <a:off x="3124200" y="6356352"/>
            <a:ext cx="2895600" cy="365125"/>
          </a:xfrm>
          <a:prstGeom prst="rect">
            <a:avLst/>
          </a:prstGeom>
        </p:spPr>
        <p:txBody>
          <a:bodyPr/>
          <a:lstStyle/>
          <a:p>
            <a:pPr defTabSz="342900"/>
            <a:r>
              <a:rPr lang="en-US" smtClean="0">
                <a:solidFill>
                  <a:prstClr val="black"/>
                </a:solidFill>
              </a:rPr>
              <a:t>www.eifl.net</a:t>
            </a:r>
            <a:endParaRPr lang="en-US">
              <a:solidFill>
                <a:prstClr val="black"/>
              </a:solidFill>
            </a:endParaRPr>
          </a:p>
        </p:txBody>
      </p:sp>
      <p:sp>
        <p:nvSpPr>
          <p:cNvPr id="7" name="Slide Number Placeholder 6"/>
          <p:cNvSpPr>
            <a:spLocks noGrp="1"/>
          </p:cNvSpPr>
          <p:nvPr>
            <p:ph type="sldNum" sz="quarter" idx="12"/>
          </p:nvPr>
        </p:nvSpPr>
        <p:spPr>
          <a:xfrm>
            <a:off x="6553200" y="6356352"/>
            <a:ext cx="2133600" cy="365125"/>
          </a:xfrm>
          <a:prstGeom prst="rect">
            <a:avLst/>
          </a:prstGeom>
        </p:spPr>
        <p:txBody>
          <a:bodyPr/>
          <a:lstStyle/>
          <a:p>
            <a:pPr defTabSz="342900"/>
            <a:fld id="{4B81FC85-EDEF-5E4A-BACB-E2E10F38733B}" type="slidenum">
              <a:rPr lang="en-US" smtClean="0">
                <a:solidFill>
                  <a:prstClr val="black"/>
                </a:solidFill>
              </a:rPr>
              <a:pPr defTabSz="342900"/>
              <a:t>‹#›</a:t>
            </a:fld>
            <a:endParaRPr lang="en-US">
              <a:solidFill>
                <a:prstClr val="black"/>
              </a:solidFill>
            </a:endParaRPr>
          </a:p>
        </p:txBody>
      </p:sp>
    </p:spTree>
    <p:extLst>
      <p:ext uri="{BB962C8B-B14F-4D97-AF65-F5344CB8AC3E}">
        <p14:creationId xmlns:p14="http://schemas.microsoft.com/office/powerpoint/2010/main" val="2296617589"/>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CA" smtClean="0"/>
              <a:t>Click to edit Master title style</a:t>
            </a:r>
            <a:endParaRPr lang="en-US"/>
          </a:p>
        </p:txBody>
      </p:sp>
      <p:sp>
        <p:nvSpPr>
          <p:cNvPr id="3" name="Vertical Text Placeholder 2"/>
          <p:cNvSpPr>
            <a:spLocks noGrp="1"/>
          </p:cNvSpPr>
          <p:nvPr>
            <p:ph type="body" orient="vert" idx="1"/>
          </p:nvPr>
        </p:nvSpPr>
        <p:spPr>
          <a:xfrm>
            <a:off x="457200" y="1600202"/>
            <a:ext cx="8229600" cy="4525963"/>
          </a:xfrm>
          <a:prstGeom prst="rect">
            <a:avLst/>
          </a:prstGeom>
        </p:spPr>
        <p:txBody>
          <a:bodyPr vert="eaVert"/>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4" name="Date Placeholder 3"/>
          <p:cNvSpPr>
            <a:spLocks noGrp="1"/>
          </p:cNvSpPr>
          <p:nvPr>
            <p:ph type="dt" sz="half" idx="10"/>
          </p:nvPr>
        </p:nvSpPr>
        <p:spPr>
          <a:xfrm>
            <a:off x="457200" y="6356352"/>
            <a:ext cx="2133600" cy="365125"/>
          </a:xfrm>
          <a:prstGeom prst="rect">
            <a:avLst/>
          </a:prstGeom>
        </p:spPr>
        <p:txBody>
          <a:bodyPr/>
          <a:lstStyle/>
          <a:p>
            <a:pPr defTabSz="342900"/>
            <a:endParaRPr lang="en-US">
              <a:solidFill>
                <a:prstClr val="black"/>
              </a:solidFill>
            </a:endParaRPr>
          </a:p>
        </p:txBody>
      </p:sp>
      <p:sp>
        <p:nvSpPr>
          <p:cNvPr id="5" name="Footer Placeholder 4"/>
          <p:cNvSpPr>
            <a:spLocks noGrp="1"/>
          </p:cNvSpPr>
          <p:nvPr>
            <p:ph type="ftr" sz="quarter" idx="11"/>
          </p:nvPr>
        </p:nvSpPr>
        <p:spPr>
          <a:xfrm>
            <a:off x="3124200" y="6356352"/>
            <a:ext cx="2895600" cy="365125"/>
          </a:xfrm>
          <a:prstGeom prst="rect">
            <a:avLst/>
          </a:prstGeom>
        </p:spPr>
        <p:txBody>
          <a:bodyPr/>
          <a:lstStyle/>
          <a:p>
            <a:pPr defTabSz="342900"/>
            <a:r>
              <a:rPr lang="en-US" smtClean="0">
                <a:solidFill>
                  <a:prstClr val="black"/>
                </a:solidFill>
              </a:rPr>
              <a:t>www.eifl.net</a:t>
            </a:r>
            <a:endParaRPr lang="en-US">
              <a:solidFill>
                <a:prstClr val="black"/>
              </a:solidFill>
            </a:endParaRPr>
          </a:p>
        </p:txBody>
      </p:sp>
      <p:sp>
        <p:nvSpPr>
          <p:cNvPr id="6" name="Slide Number Placeholder 5"/>
          <p:cNvSpPr>
            <a:spLocks noGrp="1"/>
          </p:cNvSpPr>
          <p:nvPr>
            <p:ph type="sldNum" sz="quarter" idx="12"/>
          </p:nvPr>
        </p:nvSpPr>
        <p:spPr>
          <a:xfrm>
            <a:off x="6553200" y="6356352"/>
            <a:ext cx="2133600" cy="365125"/>
          </a:xfrm>
          <a:prstGeom prst="rect">
            <a:avLst/>
          </a:prstGeom>
        </p:spPr>
        <p:txBody>
          <a:bodyPr/>
          <a:lstStyle/>
          <a:p>
            <a:pPr defTabSz="342900"/>
            <a:fld id="{4B81FC85-EDEF-5E4A-BACB-E2E10F38733B}" type="slidenum">
              <a:rPr lang="en-US" smtClean="0">
                <a:solidFill>
                  <a:prstClr val="black"/>
                </a:solidFill>
              </a:rPr>
              <a:pPr defTabSz="342900"/>
              <a:t>‹#›</a:t>
            </a:fld>
            <a:endParaRPr lang="en-US">
              <a:solidFill>
                <a:prstClr val="black"/>
              </a:solidFill>
            </a:endParaRPr>
          </a:p>
        </p:txBody>
      </p:sp>
    </p:spTree>
    <p:extLst>
      <p:ext uri="{BB962C8B-B14F-4D97-AF65-F5344CB8AC3E}">
        <p14:creationId xmlns:p14="http://schemas.microsoft.com/office/powerpoint/2010/main" val="2746775012"/>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40"/>
            <a:ext cx="2057400" cy="5851525"/>
          </a:xfrm>
          <a:prstGeom prst="rect">
            <a:avLst/>
          </a:prstGeom>
        </p:spPr>
        <p:txBody>
          <a:bodyPr vert="eaVert"/>
          <a:lstStyle/>
          <a:p>
            <a:r>
              <a:rPr lang="en-CA" smtClean="0"/>
              <a:t>Click to edit Master title style</a:t>
            </a:r>
            <a:endParaRPr lang="en-US"/>
          </a:p>
        </p:txBody>
      </p:sp>
      <p:sp>
        <p:nvSpPr>
          <p:cNvPr id="3" name="Vertical Text Placeholder 2"/>
          <p:cNvSpPr>
            <a:spLocks noGrp="1"/>
          </p:cNvSpPr>
          <p:nvPr>
            <p:ph type="body" orient="vert" idx="1"/>
          </p:nvPr>
        </p:nvSpPr>
        <p:spPr>
          <a:xfrm>
            <a:off x="457200" y="274640"/>
            <a:ext cx="6019800" cy="5851525"/>
          </a:xfrm>
          <a:prstGeom prst="rect">
            <a:avLst/>
          </a:prstGeom>
        </p:spPr>
        <p:txBody>
          <a:bodyPr vert="eaVert"/>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4" name="Date Placeholder 3"/>
          <p:cNvSpPr>
            <a:spLocks noGrp="1"/>
          </p:cNvSpPr>
          <p:nvPr>
            <p:ph type="dt" sz="half" idx="10"/>
          </p:nvPr>
        </p:nvSpPr>
        <p:spPr>
          <a:xfrm>
            <a:off x="457200" y="6356352"/>
            <a:ext cx="2133600" cy="365125"/>
          </a:xfrm>
          <a:prstGeom prst="rect">
            <a:avLst/>
          </a:prstGeom>
        </p:spPr>
        <p:txBody>
          <a:bodyPr/>
          <a:lstStyle/>
          <a:p>
            <a:pPr defTabSz="342900"/>
            <a:endParaRPr lang="en-US">
              <a:solidFill>
                <a:prstClr val="black"/>
              </a:solidFill>
            </a:endParaRPr>
          </a:p>
        </p:txBody>
      </p:sp>
      <p:sp>
        <p:nvSpPr>
          <p:cNvPr id="5" name="Footer Placeholder 4"/>
          <p:cNvSpPr>
            <a:spLocks noGrp="1"/>
          </p:cNvSpPr>
          <p:nvPr>
            <p:ph type="ftr" sz="quarter" idx="11"/>
          </p:nvPr>
        </p:nvSpPr>
        <p:spPr>
          <a:xfrm>
            <a:off x="3124200" y="6356352"/>
            <a:ext cx="2895600" cy="365125"/>
          </a:xfrm>
          <a:prstGeom prst="rect">
            <a:avLst/>
          </a:prstGeom>
        </p:spPr>
        <p:txBody>
          <a:bodyPr/>
          <a:lstStyle/>
          <a:p>
            <a:pPr defTabSz="342900"/>
            <a:r>
              <a:rPr lang="en-US" smtClean="0">
                <a:solidFill>
                  <a:prstClr val="black"/>
                </a:solidFill>
              </a:rPr>
              <a:t>www.eifl.net</a:t>
            </a:r>
            <a:endParaRPr lang="en-US">
              <a:solidFill>
                <a:prstClr val="black"/>
              </a:solidFill>
            </a:endParaRPr>
          </a:p>
        </p:txBody>
      </p:sp>
      <p:sp>
        <p:nvSpPr>
          <p:cNvPr id="6" name="Slide Number Placeholder 5"/>
          <p:cNvSpPr>
            <a:spLocks noGrp="1"/>
          </p:cNvSpPr>
          <p:nvPr>
            <p:ph type="sldNum" sz="quarter" idx="12"/>
          </p:nvPr>
        </p:nvSpPr>
        <p:spPr>
          <a:xfrm>
            <a:off x="6553200" y="6356352"/>
            <a:ext cx="2133600" cy="365125"/>
          </a:xfrm>
          <a:prstGeom prst="rect">
            <a:avLst/>
          </a:prstGeom>
        </p:spPr>
        <p:txBody>
          <a:bodyPr/>
          <a:lstStyle/>
          <a:p>
            <a:pPr defTabSz="342900"/>
            <a:fld id="{4B81FC85-EDEF-5E4A-BACB-E2E10F38733B}" type="slidenum">
              <a:rPr lang="en-US" smtClean="0">
                <a:solidFill>
                  <a:prstClr val="black"/>
                </a:solidFill>
              </a:rPr>
              <a:pPr defTabSz="342900"/>
              <a:t>‹#›</a:t>
            </a:fld>
            <a:endParaRPr lang="en-US">
              <a:solidFill>
                <a:prstClr val="black"/>
              </a:solidFill>
            </a:endParaRPr>
          </a:p>
        </p:txBody>
      </p:sp>
    </p:spTree>
    <p:extLst>
      <p:ext uri="{BB962C8B-B14F-4D97-AF65-F5344CB8AC3E}">
        <p14:creationId xmlns:p14="http://schemas.microsoft.com/office/powerpoint/2010/main" val="2296750139"/>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1250033"/>
            <a:ext cx="7766050" cy="1150353"/>
          </a:xfrm>
          <a:prstGeom prst="rect">
            <a:avLst/>
          </a:prstGeom>
        </p:spPr>
        <p:txBody>
          <a:bodyPr>
            <a:normAutofit/>
          </a:bodyPr>
          <a:lstStyle>
            <a:lvl1pPr>
              <a:defRPr sz="3150">
                <a:latin typeface="Open Sans"/>
                <a:cs typeface="Open Sans"/>
              </a:defRPr>
            </a:lvl1pPr>
          </a:lstStyle>
          <a:p>
            <a:r>
              <a:rPr lang="en-US" dirty="0" smtClean="0"/>
              <a:t>Click to edit Master title style</a:t>
            </a:r>
            <a:endParaRPr lang="en-US" dirty="0"/>
          </a:p>
        </p:txBody>
      </p:sp>
      <p:sp>
        <p:nvSpPr>
          <p:cNvPr id="3" name="Content Placeholder 2"/>
          <p:cNvSpPr>
            <a:spLocks noGrp="1"/>
          </p:cNvSpPr>
          <p:nvPr>
            <p:ph idx="1"/>
          </p:nvPr>
        </p:nvSpPr>
        <p:spPr>
          <a:xfrm>
            <a:off x="482601" y="2400387"/>
            <a:ext cx="7740650" cy="2064669"/>
          </a:xfrm>
          <a:prstGeom prst="rect">
            <a:avLst/>
          </a:prstGeom>
        </p:spPr>
        <p:txBody>
          <a:bodyPr/>
          <a:lstStyle>
            <a:lvl1pPr>
              <a:defRPr>
                <a:latin typeface="Open Sans"/>
                <a:cs typeface="Open Sans"/>
              </a:defRPr>
            </a:lvl1pPr>
            <a:lvl2pPr>
              <a:defRPr>
                <a:latin typeface="Open Sans"/>
                <a:cs typeface="Open Sans"/>
              </a:defRPr>
            </a:lvl2pPr>
            <a:lvl3pPr>
              <a:defRPr>
                <a:latin typeface="Open Sans"/>
                <a:cs typeface="Open Sans"/>
              </a:defRPr>
            </a:lvl3pPr>
            <a:lvl4pPr>
              <a:defRPr>
                <a:latin typeface="Open Sans"/>
                <a:cs typeface="Open Sans"/>
              </a:defRPr>
            </a:lvl4pPr>
            <a:lvl5pPr>
              <a:defRPr>
                <a:latin typeface="Open Sans"/>
                <a:cs typeface="Open Sans"/>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9" name="Content Placeholder 2"/>
          <p:cNvSpPr>
            <a:spLocks noGrp="1"/>
          </p:cNvSpPr>
          <p:nvPr>
            <p:ph idx="13" hasCustomPrompt="1"/>
          </p:nvPr>
        </p:nvSpPr>
        <p:spPr>
          <a:xfrm>
            <a:off x="457201" y="331941"/>
            <a:ext cx="3495675" cy="488017"/>
          </a:xfrm>
          <a:prstGeom prst="rect">
            <a:avLst/>
          </a:prstGeom>
        </p:spPr>
        <p:txBody>
          <a:bodyPr>
            <a:normAutofit/>
          </a:bodyPr>
          <a:lstStyle>
            <a:lvl1pPr marL="0" indent="0">
              <a:buNone/>
              <a:defRPr sz="1350" b="1">
                <a:solidFill>
                  <a:srgbClr val="595959"/>
                </a:solidFill>
                <a:latin typeface="Open Sans"/>
                <a:cs typeface="Open Sans"/>
              </a:defRPr>
            </a:lvl1pPr>
          </a:lstStyle>
          <a:p>
            <a:pPr lvl="0"/>
            <a:r>
              <a:rPr lang="en-US" dirty="0" smtClean="0"/>
              <a:t>CLICK TO EDIT MASTER |</a:t>
            </a:r>
          </a:p>
        </p:txBody>
      </p:sp>
      <p:sp>
        <p:nvSpPr>
          <p:cNvPr id="10" name="Content Placeholder 2"/>
          <p:cNvSpPr>
            <a:spLocks noGrp="1"/>
          </p:cNvSpPr>
          <p:nvPr>
            <p:ph idx="14" hasCustomPrompt="1"/>
          </p:nvPr>
        </p:nvSpPr>
        <p:spPr>
          <a:xfrm>
            <a:off x="3349625" y="331941"/>
            <a:ext cx="2238375" cy="492365"/>
          </a:xfrm>
          <a:prstGeom prst="rect">
            <a:avLst/>
          </a:prstGeom>
        </p:spPr>
        <p:txBody>
          <a:bodyPr>
            <a:normAutofit/>
          </a:bodyPr>
          <a:lstStyle>
            <a:lvl1pPr marL="0" indent="0">
              <a:buNone/>
              <a:defRPr sz="1350" b="1">
                <a:solidFill>
                  <a:schemeClr val="accent6"/>
                </a:solidFill>
                <a:latin typeface="Open Sans"/>
                <a:cs typeface="Open Sans"/>
              </a:defRPr>
            </a:lvl1pPr>
          </a:lstStyle>
          <a:p>
            <a:pPr lvl="0"/>
            <a:r>
              <a:rPr lang="en-US" dirty="0" smtClean="0"/>
              <a:t>CLICK TO EDIT</a:t>
            </a:r>
          </a:p>
        </p:txBody>
      </p:sp>
    </p:spTree>
    <p:extLst>
      <p:ext uri="{BB962C8B-B14F-4D97-AF65-F5344CB8AC3E}">
        <p14:creationId xmlns:p14="http://schemas.microsoft.com/office/powerpoint/2010/main" val="4054305577"/>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userDrawn="1">
  <p:cSld name="2_Title and content">
    <p:spTree>
      <p:nvGrpSpPr>
        <p:cNvPr id="1" name=""/>
        <p:cNvGrpSpPr/>
        <p:nvPr/>
      </p:nvGrpSpPr>
      <p:grpSpPr>
        <a:xfrm>
          <a:off x="0" y="0"/>
          <a:ext cx="0" cy="0"/>
          <a:chOff x="0" y="0"/>
          <a:chExt cx="0" cy="0"/>
        </a:xfrm>
      </p:grpSpPr>
      <p:sp>
        <p:nvSpPr>
          <p:cNvPr id="7" name="Title 1"/>
          <p:cNvSpPr>
            <a:spLocks noGrp="1"/>
          </p:cNvSpPr>
          <p:nvPr>
            <p:ph type="title" hasCustomPrompt="1"/>
          </p:nvPr>
        </p:nvSpPr>
        <p:spPr>
          <a:xfrm>
            <a:off x="457201" y="1041995"/>
            <a:ext cx="3008313" cy="404988"/>
          </a:xfrm>
          <a:prstGeom prst="rect">
            <a:avLst/>
          </a:prstGeom>
        </p:spPr>
        <p:txBody>
          <a:bodyPr anchor="b"/>
          <a:lstStyle>
            <a:lvl1pPr algn="l">
              <a:defRPr sz="1500" b="1"/>
            </a:lvl1pPr>
          </a:lstStyle>
          <a:p>
            <a:r>
              <a:rPr lang="en-US" dirty="0" err="1" smtClean="0"/>
              <a:t>Lorem</a:t>
            </a:r>
            <a:r>
              <a:rPr lang="en-US" dirty="0" smtClean="0"/>
              <a:t> </a:t>
            </a:r>
            <a:r>
              <a:rPr lang="en-US" dirty="0" err="1" smtClean="0"/>
              <a:t>ipsum</a:t>
            </a:r>
            <a:endParaRPr lang="en-US" dirty="0"/>
          </a:p>
        </p:txBody>
      </p:sp>
      <p:sp>
        <p:nvSpPr>
          <p:cNvPr id="8" name="Content Placeholder 2"/>
          <p:cNvSpPr>
            <a:spLocks noGrp="1"/>
          </p:cNvSpPr>
          <p:nvPr>
            <p:ph idx="1"/>
          </p:nvPr>
        </p:nvSpPr>
        <p:spPr>
          <a:xfrm>
            <a:off x="3575051" y="1041997"/>
            <a:ext cx="4537075" cy="3657005"/>
          </a:xfrm>
          <a:prstGeom prst="rect">
            <a:avLst/>
          </a:prstGeom>
        </p:spPr>
        <p:txBody>
          <a:bodyPr/>
          <a:lstStyle>
            <a:lvl1pPr>
              <a:defRPr sz="1500"/>
            </a:lvl1pPr>
            <a:lvl2pPr>
              <a:defRPr sz="1350"/>
            </a:lvl2pPr>
            <a:lvl3pPr>
              <a:defRPr sz="1350"/>
            </a:lvl3pPr>
            <a:lvl4pPr>
              <a:defRPr sz="1200"/>
            </a:lvl4pPr>
            <a:lvl5pPr>
              <a:defRPr sz="1050"/>
            </a:lvl5pPr>
            <a:lvl6pPr>
              <a:defRPr sz="1500"/>
            </a:lvl6pPr>
            <a:lvl7pPr>
              <a:defRPr sz="1500"/>
            </a:lvl7pPr>
            <a:lvl8pPr>
              <a:defRPr sz="1500"/>
            </a:lvl8pPr>
            <a:lvl9pPr>
              <a:defRPr sz="15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9" name="Text Placeholder 3"/>
          <p:cNvSpPr>
            <a:spLocks noGrp="1"/>
          </p:cNvSpPr>
          <p:nvPr>
            <p:ph type="body" sz="half" idx="2" hasCustomPrompt="1"/>
          </p:nvPr>
        </p:nvSpPr>
        <p:spPr>
          <a:xfrm>
            <a:off x="457201" y="1531653"/>
            <a:ext cx="3008313" cy="3167349"/>
          </a:xfrm>
          <a:prstGeom prst="rect">
            <a:avLst/>
          </a:prstGeom>
        </p:spPr>
        <p:txBody>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dirty="0" err="1" smtClean="0"/>
              <a:t>Lorem</a:t>
            </a:r>
            <a:r>
              <a:rPr lang="en-US" dirty="0" smtClean="0"/>
              <a:t> </a:t>
            </a:r>
            <a:r>
              <a:rPr lang="en-US" dirty="0" err="1" smtClean="0"/>
              <a:t>ipsum</a:t>
            </a:r>
            <a:endParaRPr lang="en-US" dirty="0" smtClean="0"/>
          </a:p>
        </p:txBody>
      </p:sp>
      <p:sp>
        <p:nvSpPr>
          <p:cNvPr id="6" name="Content Placeholder 2"/>
          <p:cNvSpPr>
            <a:spLocks noGrp="1"/>
          </p:cNvSpPr>
          <p:nvPr>
            <p:ph idx="13" hasCustomPrompt="1"/>
          </p:nvPr>
        </p:nvSpPr>
        <p:spPr>
          <a:xfrm>
            <a:off x="457201" y="316784"/>
            <a:ext cx="3495675" cy="488017"/>
          </a:xfrm>
          <a:prstGeom prst="rect">
            <a:avLst/>
          </a:prstGeom>
        </p:spPr>
        <p:txBody>
          <a:bodyPr>
            <a:normAutofit/>
          </a:bodyPr>
          <a:lstStyle>
            <a:lvl1pPr marL="0" indent="0">
              <a:buNone/>
              <a:defRPr sz="1350" b="1">
                <a:solidFill>
                  <a:schemeClr val="accent3"/>
                </a:solidFill>
                <a:latin typeface="Open Sans"/>
                <a:cs typeface="Open Sans"/>
              </a:defRPr>
            </a:lvl1pPr>
          </a:lstStyle>
          <a:p>
            <a:pPr lvl="0"/>
            <a:r>
              <a:rPr lang="en-US" dirty="0" smtClean="0"/>
              <a:t>CLICK TO EDIT MASTER  |</a:t>
            </a:r>
          </a:p>
        </p:txBody>
      </p:sp>
      <p:sp>
        <p:nvSpPr>
          <p:cNvPr id="10" name="Content Placeholder 2"/>
          <p:cNvSpPr>
            <a:spLocks noGrp="1"/>
          </p:cNvSpPr>
          <p:nvPr>
            <p:ph idx="14" hasCustomPrompt="1"/>
          </p:nvPr>
        </p:nvSpPr>
        <p:spPr>
          <a:xfrm>
            <a:off x="3416032" y="344186"/>
            <a:ext cx="2238375" cy="492365"/>
          </a:xfrm>
          <a:prstGeom prst="rect">
            <a:avLst/>
          </a:prstGeom>
        </p:spPr>
        <p:txBody>
          <a:bodyPr>
            <a:normAutofit/>
          </a:bodyPr>
          <a:lstStyle>
            <a:lvl1pPr marL="0" indent="0">
              <a:buNone/>
              <a:defRPr sz="1350" b="1">
                <a:solidFill>
                  <a:schemeClr val="accent6"/>
                </a:solidFill>
                <a:latin typeface="Open Sans"/>
                <a:cs typeface="Open Sans"/>
              </a:defRPr>
            </a:lvl1pPr>
          </a:lstStyle>
          <a:p>
            <a:pPr lvl="0"/>
            <a:r>
              <a:rPr lang="en-US" dirty="0" smtClean="0"/>
              <a:t>CLICK TO EDIT</a:t>
            </a:r>
          </a:p>
        </p:txBody>
      </p:sp>
    </p:spTree>
    <p:extLst>
      <p:ext uri="{BB962C8B-B14F-4D97-AF65-F5344CB8AC3E}">
        <p14:creationId xmlns:p14="http://schemas.microsoft.com/office/powerpoint/2010/main" val="1359951086"/>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userDrawn="1">
  <p:cSld name="3_Title and content">
    <p:spTree>
      <p:nvGrpSpPr>
        <p:cNvPr id="1" name=""/>
        <p:cNvGrpSpPr/>
        <p:nvPr/>
      </p:nvGrpSpPr>
      <p:grpSpPr>
        <a:xfrm>
          <a:off x="0" y="0"/>
          <a:ext cx="0" cy="0"/>
          <a:chOff x="0" y="0"/>
          <a:chExt cx="0" cy="0"/>
        </a:xfrm>
      </p:grpSpPr>
      <p:sp>
        <p:nvSpPr>
          <p:cNvPr id="7" name="Title 1"/>
          <p:cNvSpPr>
            <a:spLocks noGrp="1"/>
          </p:cNvSpPr>
          <p:nvPr>
            <p:ph type="title" hasCustomPrompt="1"/>
          </p:nvPr>
        </p:nvSpPr>
        <p:spPr>
          <a:xfrm>
            <a:off x="457201" y="1041995"/>
            <a:ext cx="3008313" cy="404988"/>
          </a:xfrm>
          <a:prstGeom prst="rect">
            <a:avLst/>
          </a:prstGeom>
        </p:spPr>
        <p:txBody>
          <a:bodyPr anchor="b"/>
          <a:lstStyle>
            <a:lvl1pPr algn="l">
              <a:defRPr sz="1500" b="1"/>
            </a:lvl1pPr>
          </a:lstStyle>
          <a:p>
            <a:r>
              <a:rPr lang="en-US" dirty="0" err="1" smtClean="0"/>
              <a:t>Lorem</a:t>
            </a:r>
            <a:r>
              <a:rPr lang="en-US" dirty="0" smtClean="0"/>
              <a:t> </a:t>
            </a:r>
            <a:r>
              <a:rPr lang="en-US" dirty="0" err="1" smtClean="0"/>
              <a:t>ipsum</a:t>
            </a:r>
            <a:endParaRPr lang="en-US" dirty="0"/>
          </a:p>
        </p:txBody>
      </p:sp>
      <p:sp>
        <p:nvSpPr>
          <p:cNvPr id="8" name="Content Placeholder 2"/>
          <p:cNvSpPr>
            <a:spLocks noGrp="1"/>
          </p:cNvSpPr>
          <p:nvPr>
            <p:ph idx="1"/>
          </p:nvPr>
        </p:nvSpPr>
        <p:spPr>
          <a:xfrm>
            <a:off x="3575051" y="1041997"/>
            <a:ext cx="4537075" cy="3657005"/>
          </a:xfrm>
          <a:prstGeom prst="rect">
            <a:avLst/>
          </a:prstGeom>
        </p:spPr>
        <p:txBody>
          <a:bodyPr/>
          <a:lstStyle>
            <a:lvl1pPr>
              <a:defRPr sz="1500"/>
            </a:lvl1pPr>
            <a:lvl2pPr>
              <a:defRPr sz="1350"/>
            </a:lvl2pPr>
            <a:lvl3pPr>
              <a:defRPr sz="1350"/>
            </a:lvl3pPr>
            <a:lvl4pPr>
              <a:defRPr sz="1200"/>
            </a:lvl4pPr>
            <a:lvl5pPr>
              <a:defRPr sz="1050"/>
            </a:lvl5pPr>
            <a:lvl6pPr>
              <a:defRPr sz="1500"/>
            </a:lvl6pPr>
            <a:lvl7pPr>
              <a:defRPr sz="1500"/>
            </a:lvl7pPr>
            <a:lvl8pPr>
              <a:defRPr sz="1500"/>
            </a:lvl8pPr>
            <a:lvl9pPr>
              <a:defRPr sz="15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9" name="Text Placeholder 3"/>
          <p:cNvSpPr>
            <a:spLocks noGrp="1"/>
          </p:cNvSpPr>
          <p:nvPr>
            <p:ph type="body" sz="half" idx="2" hasCustomPrompt="1"/>
          </p:nvPr>
        </p:nvSpPr>
        <p:spPr>
          <a:xfrm>
            <a:off x="457201" y="1531653"/>
            <a:ext cx="3008313" cy="3167349"/>
          </a:xfrm>
          <a:prstGeom prst="rect">
            <a:avLst/>
          </a:prstGeom>
        </p:spPr>
        <p:txBody>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dirty="0" err="1" smtClean="0"/>
              <a:t>Lorem</a:t>
            </a:r>
            <a:r>
              <a:rPr lang="en-US" dirty="0" smtClean="0"/>
              <a:t> </a:t>
            </a:r>
            <a:r>
              <a:rPr lang="en-US" dirty="0" err="1" smtClean="0"/>
              <a:t>ipsum</a:t>
            </a:r>
            <a:endParaRPr lang="en-US" dirty="0" smtClean="0"/>
          </a:p>
        </p:txBody>
      </p:sp>
      <p:sp>
        <p:nvSpPr>
          <p:cNvPr id="6" name="Content Placeholder 2"/>
          <p:cNvSpPr>
            <a:spLocks noGrp="1"/>
          </p:cNvSpPr>
          <p:nvPr>
            <p:ph idx="13" hasCustomPrompt="1"/>
          </p:nvPr>
        </p:nvSpPr>
        <p:spPr>
          <a:xfrm>
            <a:off x="457201" y="316784"/>
            <a:ext cx="3495675" cy="488017"/>
          </a:xfrm>
          <a:prstGeom prst="rect">
            <a:avLst/>
          </a:prstGeom>
        </p:spPr>
        <p:txBody>
          <a:bodyPr>
            <a:normAutofit/>
          </a:bodyPr>
          <a:lstStyle>
            <a:lvl1pPr marL="0" indent="0">
              <a:buNone/>
              <a:defRPr sz="1350" b="1">
                <a:solidFill>
                  <a:schemeClr val="accent3"/>
                </a:solidFill>
                <a:latin typeface="Open Sans"/>
                <a:cs typeface="Open Sans"/>
              </a:defRPr>
            </a:lvl1pPr>
          </a:lstStyle>
          <a:p>
            <a:pPr lvl="0"/>
            <a:r>
              <a:rPr lang="en-US" dirty="0" smtClean="0"/>
              <a:t>CLICK TO EDIT MASTER  |</a:t>
            </a:r>
          </a:p>
        </p:txBody>
      </p:sp>
      <p:sp>
        <p:nvSpPr>
          <p:cNvPr id="10" name="Content Placeholder 2"/>
          <p:cNvSpPr>
            <a:spLocks noGrp="1"/>
          </p:cNvSpPr>
          <p:nvPr>
            <p:ph idx="14" hasCustomPrompt="1"/>
          </p:nvPr>
        </p:nvSpPr>
        <p:spPr>
          <a:xfrm>
            <a:off x="3416032" y="344186"/>
            <a:ext cx="2238375" cy="492365"/>
          </a:xfrm>
          <a:prstGeom prst="rect">
            <a:avLst/>
          </a:prstGeom>
        </p:spPr>
        <p:txBody>
          <a:bodyPr>
            <a:normAutofit/>
          </a:bodyPr>
          <a:lstStyle>
            <a:lvl1pPr marL="0" indent="0">
              <a:buNone/>
              <a:defRPr sz="1350" b="1">
                <a:solidFill>
                  <a:schemeClr val="accent6"/>
                </a:solidFill>
                <a:latin typeface="Open Sans"/>
                <a:cs typeface="Open Sans"/>
              </a:defRPr>
            </a:lvl1pPr>
          </a:lstStyle>
          <a:p>
            <a:pPr lvl="0"/>
            <a:r>
              <a:rPr lang="en-US" dirty="0" smtClean="0"/>
              <a:t>CLICK TO EDIT</a:t>
            </a:r>
          </a:p>
        </p:txBody>
      </p:sp>
    </p:spTree>
    <p:extLst>
      <p:ext uri="{BB962C8B-B14F-4D97-AF65-F5344CB8AC3E}">
        <p14:creationId xmlns:p14="http://schemas.microsoft.com/office/powerpoint/2010/main" val="1774119671"/>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userDrawn="1">
  <p:cSld name="4_Title and content">
    <p:spTree>
      <p:nvGrpSpPr>
        <p:cNvPr id="1" name=""/>
        <p:cNvGrpSpPr/>
        <p:nvPr/>
      </p:nvGrpSpPr>
      <p:grpSpPr>
        <a:xfrm>
          <a:off x="0" y="0"/>
          <a:ext cx="0" cy="0"/>
          <a:chOff x="0" y="0"/>
          <a:chExt cx="0" cy="0"/>
        </a:xfrm>
      </p:grpSpPr>
      <p:sp>
        <p:nvSpPr>
          <p:cNvPr id="7" name="Title 1"/>
          <p:cNvSpPr>
            <a:spLocks noGrp="1"/>
          </p:cNvSpPr>
          <p:nvPr>
            <p:ph type="title" hasCustomPrompt="1"/>
          </p:nvPr>
        </p:nvSpPr>
        <p:spPr>
          <a:xfrm>
            <a:off x="457201" y="1041995"/>
            <a:ext cx="3008313" cy="404988"/>
          </a:xfrm>
          <a:prstGeom prst="rect">
            <a:avLst/>
          </a:prstGeom>
        </p:spPr>
        <p:txBody>
          <a:bodyPr anchor="b"/>
          <a:lstStyle>
            <a:lvl1pPr algn="l">
              <a:defRPr sz="1500" b="1"/>
            </a:lvl1pPr>
          </a:lstStyle>
          <a:p>
            <a:r>
              <a:rPr lang="en-US" dirty="0" err="1" smtClean="0"/>
              <a:t>Lorem</a:t>
            </a:r>
            <a:r>
              <a:rPr lang="en-US" dirty="0" smtClean="0"/>
              <a:t> </a:t>
            </a:r>
            <a:r>
              <a:rPr lang="en-US" dirty="0" err="1" smtClean="0"/>
              <a:t>ipsum</a:t>
            </a:r>
            <a:endParaRPr lang="en-US" dirty="0"/>
          </a:p>
        </p:txBody>
      </p:sp>
      <p:sp>
        <p:nvSpPr>
          <p:cNvPr id="8" name="Content Placeholder 2"/>
          <p:cNvSpPr>
            <a:spLocks noGrp="1"/>
          </p:cNvSpPr>
          <p:nvPr>
            <p:ph idx="1"/>
          </p:nvPr>
        </p:nvSpPr>
        <p:spPr>
          <a:xfrm>
            <a:off x="3575051" y="1041997"/>
            <a:ext cx="4537075" cy="3657005"/>
          </a:xfrm>
          <a:prstGeom prst="rect">
            <a:avLst/>
          </a:prstGeom>
        </p:spPr>
        <p:txBody>
          <a:bodyPr/>
          <a:lstStyle>
            <a:lvl1pPr>
              <a:defRPr sz="1500"/>
            </a:lvl1pPr>
            <a:lvl2pPr>
              <a:defRPr sz="1350"/>
            </a:lvl2pPr>
            <a:lvl3pPr>
              <a:defRPr sz="1350"/>
            </a:lvl3pPr>
            <a:lvl4pPr>
              <a:defRPr sz="1200"/>
            </a:lvl4pPr>
            <a:lvl5pPr>
              <a:defRPr sz="1050"/>
            </a:lvl5pPr>
            <a:lvl6pPr>
              <a:defRPr sz="1500"/>
            </a:lvl6pPr>
            <a:lvl7pPr>
              <a:defRPr sz="1500"/>
            </a:lvl7pPr>
            <a:lvl8pPr>
              <a:defRPr sz="1500"/>
            </a:lvl8pPr>
            <a:lvl9pPr>
              <a:defRPr sz="15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9" name="Text Placeholder 3"/>
          <p:cNvSpPr>
            <a:spLocks noGrp="1"/>
          </p:cNvSpPr>
          <p:nvPr>
            <p:ph type="body" sz="half" idx="2" hasCustomPrompt="1"/>
          </p:nvPr>
        </p:nvSpPr>
        <p:spPr>
          <a:xfrm>
            <a:off x="457201" y="1531653"/>
            <a:ext cx="3008313" cy="3167349"/>
          </a:xfrm>
          <a:prstGeom prst="rect">
            <a:avLst/>
          </a:prstGeom>
        </p:spPr>
        <p:txBody>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dirty="0" err="1" smtClean="0"/>
              <a:t>Lorem</a:t>
            </a:r>
            <a:r>
              <a:rPr lang="en-US" dirty="0" smtClean="0"/>
              <a:t> </a:t>
            </a:r>
            <a:r>
              <a:rPr lang="en-US" dirty="0" err="1" smtClean="0"/>
              <a:t>ipsum</a:t>
            </a:r>
            <a:endParaRPr lang="en-US" dirty="0" smtClean="0"/>
          </a:p>
        </p:txBody>
      </p:sp>
      <p:sp>
        <p:nvSpPr>
          <p:cNvPr id="6" name="Content Placeholder 2"/>
          <p:cNvSpPr>
            <a:spLocks noGrp="1"/>
          </p:cNvSpPr>
          <p:nvPr>
            <p:ph idx="13" hasCustomPrompt="1"/>
          </p:nvPr>
        </p:nvSpPr>
        <p:spPr>
          <a:xfrm>
            <a:off x="457201" y="316784"/>
            <a:ext cx="3495675" cy="488017"/>
          </a:xfrm>
          <a:prstGeom prst="rect">
            <a:avLst/>
          </a:prstGeom>
        </p:spPr>
        <p:txBody>
          <a:bodyPr>
            <a:normAutofit/>
          </a:bodyPr>
          <a:lstStyle>
            <a:lvl1pPr marL="0" indent="0">
              <a:buNone/>
              <a:defRPr sz="1350" b="1">
                <a:solidFill>
                  <a:schemeClr val="accent3"/>
                </a:solidFill>
                <a:latin typeface="Open Sans"/>
                <a:cs typeface="Open Sans"/>
              </a:defRPr>
            </a:lvl1pPr>
          </a:lstStyle>
          <a:p>
            <a:pPr lvl="0"/>
            <a:r>
              <a:rPr lang="en-US" dirty="0" smtClean="0"/>
              <a:t>CLICK TO EDIT MASTER  |</a:t>
            </a:r>
          </a:p>
        </p:txBody>
      </p:sp>
      <p:sp>
        <p:nvSpPr>
          <p:cNvPr id="10" name="Content Placeholder 2"/>
          <p:cNvSpPr>
            <a:spLocks noGrp="1"/>
          </p:cNvSpPr>
          <p:nvPr>
            <p:ph idx="14" hasCustomPrompt="1"/>
          </p:nvPr>
        </p:nvSpPr>
        <p:spPr>
          <a:xfrm>
            <a:off x="3416032" y="344186"/>
            <a:ext cx="2238375" cy="492365"/>
          </a:xfrm>
          <a:prstGeom prst="rect">
            <a:avLst/>
          </a:prstGeom>
        </p:spPr>
        <p:txBody>
          <a:bodyPr>
            <a:normAutofit/>
          </a:bodyPr>
          <a:lstStyle>
            <a:lvl1pPr marL="0" indent="0">
              <a:buNone/>
              <a:defRPr sz="1350" b="1">
                <a:solidFill>
                  <a:schemeClr val="accent6"/>
                </a:solidFill>
                <a:latin typeface="Open Sans"/>
                <a:cs typeface="Open Sans"/>
              </a:defRPr>
            </a:lvl1pPr>
          </a:lstStyle>
          <a:p>
            <a:pPr lvl="0"/>
            <a:r>
              <a:rPr lang="en-US" dirty="0" smtClean="0"/>
              <a:t>CLICK TO EDIT</a:t>
            </a:r>
          </a:p>
        </p:txBody>
      </p:sp>
    </p:spTree>
    <p:extLst>
      <p:ext uri="{BB962C8B-B14F-4D97-AF65-F5344CB8AC3E}">
        <p14:creationId xmlns:p14="http://schemas.microsoft.com/office/powerpoint/2010/main" val="320553367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3_Title and content">
    <p:spTree>
      <p:nvGrpSpPr>
        <p:cNvPr id="1" name=""/>
        <p:cNvGrpSpPr/>
        <p:nvPr/>
      </p:nvGrpSpPr>
      <p:grpSpPr>
        <a:xfrm>
          <a:off x="0" y="0"/>
          <a:ext cx="0" cy="0"/>
          <a:chOff x="0" y="0"/>
          <a:chExt cx="0" cy="0"/>
        </a:xfrm>
      </p:grpSpPr>
      <p:sp>
        <p:nvSpPr>
          <p:cNvPr id="7" name="Title 1"/>
          <p:cNvSpPr>
            <a:spLocks noGrp="1"/>
          </p:cNvSpPr>
          <p:nvPr>
            <p:ph type="title" hasCustomPrompt="1"/>
          </p:nvPr>
        </p:nvSpPr>
        <p:spPr>
          <a:xfrm>
            <a:off x="457200" y="1041995"/>
            <a:ext cx="3008313" cy="404988"/>
          </a:xfrm>
          <a:prstGeom prst="rect">
            <a:avLst/>
          </a:prstGeom>
        </p:spPr>
        <p:txBody>
          <a:bodyPr anchor="b"/>
          <a:lstStyle>
            <a:lvl1pPr algn="l">
              <a:defRPr sz="2000" b="1"/>
            </a:lvl1pPr>
          </a:lstStyle>
          <a:p>
            <a:r>
              <a:rPr lang="en-US" dirty="0" err="1" smtClean="0"/>
              <a:t>Lorem</a:t>
            </a:r>
            <a:r>
              <a:rPr lang="en-US" dirty="0" smtClean="0"/>
              <a:t> </a:t>
            </a:r>
            <a:r>
              <a:rPr lang="en-US" dirty="0" err="1" smtClean="0"/>
              <a:t>ipsum</a:t>
            </a:r>
            <a:endParaRPr lang="en-US" dirty="0"/>
          </a:p>
        </p:txBody>
      </p:sp>
      <p:sp>
        <p:nvSpPr>
          <p:cNvPr id="8" name="Content Placeholder 2"/>
          <p:cNvSpPr>
            <a:spLocks noGrp="1"/>
          </p:cNvSpPr>
          <p:nvPr>
            <p:ph idx="1"/>
          </p:nvPr>
        </p:nvSpPr>
        <p:spPr>
          <a:xfrm>
            <a:off x="3575050" y="1041995"/>
            <a:ext cx="4537075" cy="3657005"/>
          </a:xfrm>
          <a:prstGeom prst="rect">
            <a:avLst/>
          </a:prstGeom>
        </p:spPr>
        <p:txBody>
          <a:bodyPr/>
          <a:lstStyle>
            <a:lvl1pPr>
              <a:defRPr sz="2000"/>
            </a:lvl1pPr>
            <a:lvl2pPr>
              <a:defRPr sz="1800"/>
            </a:lvl2pPr>
            <a:lvl3pPr>
              <a:defRPr sz="1800"/>
            </a:lvl3pPr>
            <a:lvl4pPr>
              <a:defRPr sz="1600"/>
            </a:lvl4pPr>
            <a:lvl5pPr>
              <a:defRPr sz="1400"/>
            </a:lvl5pPr>
            <a:lvl6pPr>
              <a:defRPr sz="2000"/>
            </a:lvl6pPr>
            <a:lvl7pPr>
              <a:defRPr sz="2000"/>
            </a:lvl7pPr>
            <a:lvl8pPr>
              <a:defRPr sz="2000"/>
            </a:lvl8pPr>
            <a:lvl9pPr>
              <a:defRPr sz="20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9" name="Text Placeholder 3"/>
          <p:cNvSpPr>
            <a:spLocks noGrp="1"/>
          </p:cNvSpPr>
          <p:nvPr>
            <p:ph type="body" sz="half" idx="2" hasCustomPrompt="1"/>
          </p:nvPr>
        </p:nvSpPr>
        <p:spPr>
          <a:xfrm>
            <a:off x="457200" y="1531651"/>
            <a:ext cx="3008313" cy="3167349"/>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err="1" smtClean="0"/>
              <a:t>Lorem</a:t>
            </a:r>
            <a:r>
              <a:rPr lang="en-US" dirty="0" smtClean="0"/>
              <a:t> </a:t>
            </a:r>
            <a:r>
              <a:rPr lang="en-US" dirty="0" err="1" smtClean="0"/>
              <a:t>ipsum</a:t>
            </a:r>
            <a:endParaRPr lang="en-US" dirty="0" smtClean="0"/>
          </a:p>
        </p:txBody>
      </p:sp>
      <p:sp>
        <p:nvSpPr>
          <p:cNvPr id="6" name="Content Placeholder 2"/>
          <p:cNvSpPr>
            <a:spLocks noGrp="1"/>
          </p:cNvSpPr>
          <p:nvPr>
            <p:ph idx="13" hasCustomPrompt="1"/>
          </p:nvPr>
        </p:nvSpPr>
        <p:spPr>
          <a:xfrm>
            <a:off x="457200" y="316782"/>
            <a:ext cx="3495675" cy="488017"/>
          </a:xfrm>
          <a:prstGeom prst="rect">
            <a:avLst/>
          </a:prstGeom>
        </p:spPr>
        <p:txBody>
          <a:bodyPr>
            <a:normAutofit/>
          </a:bodyPr>
          <a:lstStyle>
            <a:lvl1pPr marL="0" indent="0">
              <a:buNone/>
              <a:defRPr sz="1800" b="1">
                <a:solidFill>
                  <a:schemeClr val="accent3"/>
                </a:solidFill>
                <a:latin typeface="Open Sans"/>
                <a:cs typeface="Open Sans"/>
              </a:defRPr>
            </a:lvl1pPr>
          </a:lstStyle>
          <a:p>
            <a:pPr lvl="0"/>
            <a:r>
              <a:rPr lang="en-US" dirty="0" smtClean="0"/>
              <a:t>CLICK TO EDIT MASTER  |</a:t>
            </a:r>
          </a:p>
        </p:txBody>
      </p:sp>
      <p:sp>
        <p:nvSpPr>
          <p:cNvPr id="10" name="Content Placeholder 2"/>
          <p:cNvSpPr>
            <a:spLocks noGrp="1"/>
          </p:cNvSpPr>
          <p:nvPr>
            <p:ph idx="14" hasCustomPrompt="1"/>
          </p:nvPr>
        </p:nvSpPr>
        <p:spPr>
          <a:xfrm>
            <a:off x="3416031" y="344184"/>
            <a:ext cx="2238375" cy="492365"/>
          </a:xfrm>
          <a:prstGeom prst="rect">
            <a:avLst/>
          </a:prstGeom>
        </p:spPr>
        <p:txBody>
          <a:bodyPr>
            <a:normAutofit/>
          </a:bodyPr>
          <a:lstStyle>
            <a:lvl1pPr marL="0" indent="0">
              <a:buNone/>
              <a:defRPr sz="1800" b="1">
                <a:solidFill>
                  <a:schemeClr val="accent6"/>
                </a:solidFill>
                <a:latin typeface="Open Sans"/>
                <a:cs typeface="Open Sans"/>
              </a:defRPr>
            </a:lvl1pPr>
          </a:lstStyle>
          <a:p>
            <a:pPr lvl="0"/>
            <a:r>
              <a:rPr lang="en-US" dirty="0" smtClean="0"/>
              <a:t>CLICK TO EDIT</a:t>
            </a:r>
          </a:p>
        </p:txBody>
      </p:sp>
    </p:spTree>
    <p:extLst>
      <p:ext uri="{BB962C8B-B14F-4D97-AF65-F5344CB8AC3E}">
        <p14:creationId xmlns:p14="http://schemas.microsoft.com/office/powerpoint/2010/main" val="826347991"/>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userDrawn="1">
  <p:cSld name="5_Title and content">
    <p:spTree>
      <p:nvGrpSpPr>
        <p:cNvPr id="1" name=""/>
        <p:cNvGrpSpPr/>
        <p:nvPr/>
      </p:nvGrpSpPr>
      <p:grpSpPr>
        <a:xfrm>
          <a:off x="0" y="0"/>
          <a:ext cx="0" cy="0"/>
          <a:chOff x="0" y="0"/>
          <a:chExt cx="0" cy="0"/>
        </a:xfrm>
      </p:grpSpPr>
      <p:sp>
        <p:nvSpPr>
          <p:cNvPr id="7" name="Title 1"/>
          <p:cNvSpPr>
            <a:spLocks noGrp="1"/>
          </p:cNvSpPr>
          <p:nvPr>
            <p:ph type="title" hasCustomPrompt="1"/>
          </p:nvPr>
        </p:nvSpPr>
        <p:spPr>
          <a:xfrm>
            <a:off x="457201" y="1041995"/>
            <a:ext cx="3008313" cy="404988"/>
          </a:xfrm>
          <a:prstGeom prst="rect">
            <a:avLst/>
          </a:prstGeom>
        </p:spPr>
        <p:txBody>
          <a:bodyPr anchor="b"/>
          <a:lstStyle>
            <a:lvl1pPr algn="l">
              <a:defRPr sz="1500" b="1"/>
            </a:lvl1pPr>
          </a:lstStyle>
          <a:p>
            <a:r>
              <a:rPr lang="en-US" dirty="0" err="1" smtClean="0"/>
              <a:t>Lorem</a:t>
            </a:r>
            <a:r>
              <a:rPr lang="en-US" dirty="0" smtClean="0"/>
              <a:t> </a:t>
            </a:r>
            <a:r>
              <a:rPr lang="en-US" dirty="0" err="1" smtClean="0"/>
              <a:t>ipsum</a:t>
            </a:r>
            <a:endParaRPr lang="en-US" dirty="0"/>
          </a:p>
        </p:txBody>
      </p:sp>
      <p:sp>
        <p:nvSpPr>
          <p:cNvPr id="8" name="Content Placeholder 2"/>
          <p:cNvSpPr>
            <a:spLocks noGrp="1"/>
          </p:cNvSpPr>
          <p:nvPr>
            <p:ph idx="1"/>
          </p:nvPr>
        </p:nvSpPr>
        <p:spPr>
          <a:xfrm>
            <a:off x="3575051" y="1041997"/>
            <a:ext cx="4537075" cy="3657005"/>
          </a:xfrm>
          <a:prstGeom prst="rect">
            <a:avLst/>
          </a:prstGeom>
        </p:spPr>
        <p:txBody>
          <a:bodyPr/>
          <a:lstStyle>
            <a:lvl1pPr>
              <a:defRPr sz="1500"/>
            </a:lvl1pPr>
            <a:lvl2pPr>
              <a:defRPr sz="1350"/>
            </a:lvl2pPr>
            <a:lvl3pPr>
              <a:defRPr sz="1350"/>
            </a:lvl3pPr>
            <a:lvl4pPr>
              <a:defRPr sz="1200"/>
            </a:lvl4pPr>
            <a:lvl5pPr>
              <a:defRPr sz="1050"/>
            </a:lvl5pPr>
            <a:lvl6pPr>
              <a:defRPr sz="1500"/>
            </a:lvl6pPr>
            <a:lvl7pPr>
              <a:defRPr sz="1500"/>
            </a:lvl7pPr>
            <a:lvl8pPr>
              <a:defRPr sz="1500"/>
            </a:lvl8pPr>
            <a:lvl9pPr>
              <a:defRPr sz="15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9" name="Text Placeholder 3"/>
          <p:cNvSpPr>
            <a:spLocks noGrp="1"/>
          </p:cNvSpPr>
          <p:nvPr>
            <p:ph type="body" sz="half" idx="2" hasCustomPrompt="1"/>
          </p:nvPr>
        </p:nvSpPr>
        <p:spPr>
          <a:xfrm>
            <a:off x="457201" y="1531653"/>
            <a:ext cx="3008313" cy="3167349"/>
          </a:xfrm>
          <a:prstGeom prst="rect">
            <a:avLst/>
          </a:prstGeom>
        </p:spPr>
        <p:txBody>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dirty="0" err="1" smtClean="0"/>
              <a:t>Lorem</a:t>
            </a:r>
            <a:r>
              <a:rPr lang="en-US" dirty="0" smtClean="0"/>
              <a:t> </a:t>
            </a:r>
            <a:r>
              <a:rPr lang="en-US" dirty="0" err="1" smtClean="0"/>
              <a:t>ipsum</a:t>
            </a:r>
            <a:endParaRPr lang="en-US" dirty="0" smtClean="0"/>
          </a:p>
        </p:txBody>
      </p:sp>
      <p:sp>
        <p:nvSpPr>
          <p:cNvPr id="6" name="Content Placeholder 2"/>
          <p:cNvSpPr>
            <a:spLocks noGrp="1"/>
          </p:cNvSpPr>
          <p:nvPr>
            <p:ph idx="13" hasCustomPrompt="1"/>
          </p:nvPr>
        </p:nvSpPr>
        <p:spPr>
          <a:xfrm>
            <a:off x="457201" y="316784"/>
            <a:ext cx="3495675" cy="488017"/>
          </a:xfrm>
          <a:prstGeom prst="rect">
            <a:avLst/>
          </a:prstGeom>
        </p:spPr>
        <p:txBody>
          <a:bodyPr>
            <a:normAutofit/>
          </a:bodyPr>
          <a:lstStyle>
            <a:lvl1pPr marL="0" indent="0">
              <a:buNone/>
              <a:defRPr sz="1350" b="1">
                <a:solidFill>
                  <a:schemeClr val="accent3"/>
                </a:solidFill>
                <a:latin typeface="Open Sans"/>
                <a:cs typeface="Open Sans"/>
              </a:defRPr>
            </a:lvl1pPr>
          </a:lstStyle>
          <a:p>
            <a:pPr lvl="0"/>
            <a:r>
              <a:rPr lang="en-US" dirty="0" smtClean="0"/>
              <a:t>CLICK TO EDIT MASTER  |</a:t>
            </a:r>
          </a:p>
        </p:txBody>
      </p:sp>
      <p:sp>
        <p:nvSpPr>
          <p:cNvPr id="10" name="Content Placeholder 2"/>
          <p:cNvSpPr>
            <a:spLocks noGrp="1"/>
          </p:cNvSpPr>
          <p:nvPr>
            <p:ph idx="14" hasCustomPrompt="1"/>
          </p:nvPr>
        </p:nvSpPr>
        <p:spPr>
          <a:xfrm>
            <a:off x="3416032" y="344186"/>
            <a:ext cx="2238375" cy="492365"/>
          </a:xfrm>
          <a:prstGeom prst="rect">
            <a:avLst/>
          </a:prstGeom>
        </p:spPr>
        <p:txBody>
          <a:bodyPr>
            <a:normAutofit/>
          </a:bodyPr>
          <a:lstStyle>
            <a:lvl1pPr marL="0" indent="0">
              <a:buNone/>
              <a:defRPr sz="1350" b="1">
                <a:solidFill>
                  <a:schemeClr val="accent6"/>
                </a:solidFill>
                <a:latin typeface="Open Sans"/>
                <a:cs typeface="Open Sans"/>
              </a:defRPr>
            </a:lvl1pPr>
          </a:lstStyle>
          <a:p>
            <a:pPr lvl="0"/>
            <a:r>
              <a:rPr lang="en-US" dirty="0" smtClean="0"/>
              <a:t>CLICK TO EDIT</a:t>
            </a:r>
          </a:p>
        </p:txBody>
      </p:sp>
    </p:spTree>
    <p:extLst>
      <p:ext uri="{BB962C8B-B14F-4D97-AF65-F5344CB8AC3E}">
        <p14:creationId xmlns:p14="http://schemas.microsoft.com/office/powerpoint/2010/main" val="4096707718"/>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userDrawn="1">
  <p:cSld name="6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1250033"/>
            <a:ext cx="7766050" cy="1150353"/>
          </a:xfrm>
          <a:prstGeom prst="rect">
            <a:avLst/>
          </a:prstGeom>
        </p:spPr>
        <p:txBody>
          <a:bodyPr>
            <a:normAutofit/>
          </a:bodyPr>
          <a:lstStyle>
            <a:lvl1pPr>
              <a:defRPr sz="3150">
                <a:latin typeface="Open Sans"/>
                <a:cs typeface="Open Sans"/>
              </a:defRPr>
            </a:lvl1pPr>
          </a:lstStyle>
          <a:p>
            <a:r>
              <a:rPr lang="en-US" dirty="0" smtClean="0"/>
              <a:t>Click to edit Master title style</a:t>
            </a:r>
            <a:endParaRPr lang="en-US" dirty="0"/>
          </a:p>
        </p:txBody>
      </p:sp>
      <p:sp>
        <p:nvSpPr>
          <p:cNvPr id="3" name="Content Placeholder 2"/>
          <p:cNvSpPr>
            <a:spLocks noGrp="1"/>
          </p:cNvSpPr>
          <p:nvPr>
            <p:ph idx="1"/>
          </p:nvPr>
        </p:nvSpPr>
        <p:spPr>
          <a:xfrm>
            <a:off x="482601" y="2400387"/>
            <a:ext cx="7740650" cy="2064669"/>
          </a:xfrm>
          <a:prstGeom prst="rect">
            <a:avLst/>
          </a:prstGeom>
        </p:spPr>
        <p:txBody>
          <a:bodyPr/>
          <a:lstStyle>
            <a:lvl1pPr>
              <a:defRPr>
                <a:latin typeface="Open Sans"/>
                <a:cs typeface="Open Sans"/>
              </a:defRPr>
            </a:lvl1pPr>
            <a:lvl2pPr>
              <a:defRPr>
                <a:latin typeface="Open Sans"/>
                <a:cs typeface="Open Sans"/>
              </a:defRPr>
            </a:lvl2pPr>
            <a:lvl3pPr>
              <a:defRPr>
                <a:latin typeface="Open Sans"/>
                <a:cs typeface="Open Sans"/>
              </a:defRPr>
            </a:lvl3pPr>
            <a:lvl4pPr>
              <a:defRPr>
                <a:latin typeface="Open Sans"/>
                <a:cs typeface="Open Sans"/>
              </a:defRPr>
            </a:lvl4pPr>
            <a:lvl5pPr>
              <a:defRPr>
                <a:latin typeface="Open Sans"/>
                <a:cs typeface="Open Sans"/>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9" name="Content Placeholder 2"/>
          <p:cNvSpPr>
            <a:spLocks noGrp="1"/>
          </p:cNvSpPr>
          <p:nvPr>
            <p:ph idx="13" hasCustomPrompt="1"/>
          </p:nvPr>
        </p:nvSpPr>
        <p:spPr>
          <a:xfrm>
            <a:off x="457201" y="331941"/>
            <a:ext cx="3495675" cy="488017"/>
          </a:xfrm>
          <a:prstGeom prst="rect">
            <a:avLst/>
          </a:prstGeom>
        </p:spPr>
        <p:txBody>
          <a:bodyPr>
            <a:normAutofit/>
          </a:bodyPr>
          <a:lstStyle>
            <a:lvl1pPr marL="0" indent="0">
              <a:buNone/>
              <a:defRPr sz="1350" b="1">
                <a:solidFill>
                  <a:srgbClr val="595959"/>
                </a:solidFill>
                <a:latin typeface="Open Sans"/>
                <a:cs typeface="Open Sans"/>
              </a:defRPr>
            </a:lvl1pPr>
          </a:lstStyle>
          <a:p>
            <a:pPr lvl="0"/>
            <a:r>
              <a:rPr lang="en-US" dirty="0" smtClean="0"/>
              <a:t>CLICK TO EDIT MASTER |</a:t>
            </a:r>
          </a:p>
        </p:txBody>
      </p:sp>
      <p:sp>
        <p:nvSpPr>
          <p:cNvPr id="10" name="Content Placeholder 2"/>
          <p:cNvSpPr>
            <a:spLocks noGrp="1"/>
          </p:cNvSpPr>
          <p:nvPr>
            <p:ph idx="14" hasCustomPrompt="1"/>
          </p:nvPr>
        </p:nvSpPr>
        <p:spPr>
          <a:xfrm>
            <a:off x="3349625" y="331941"/>
            <a:ext cx="2238375" cy="492365"/>
          </a:xfrm>
          <a:prstGeom prst="rect">
            <a:avLst/>
          </a:prstGeom>
        </p:spPr>
        <p:txBody>
          <a:bodyPr>
            <a:normAutofit/>
          </a:bodyPr>
          <a:lstStyle>
            <a:lvl1pPr marL="0" indent="0">
              <a:buNone/>
              <a:defRPr sz="1350" b="1">
                <a:solidFill>
                  <a:schemeClr val="accent6"/>
                </a:solidFill>
                <a:latin typeface="Open Sans"/>
                <a:cs typeface="Open Sans"/>
              </a:defRPr>
            </a:lvl1pPr>
          </a:lstStyle>
          <a:p>
            <a:pPr lvl="0"/>
            <a:r>
              <a:rPr lang="en-US" dirty="0" smtClean="0"/>
              <a:t>CLICK TO EDIT</a:t>
            </a:r>
          </a:p>
        </p:txBody>
      </p:sp>
    </p:spTree>
    <p:extLst>
      <p:ext uri="{BB962C8B-B14F-4D97-AF65-F5344CB8AC3E}">
        <p14:creationId xmlns:p14="http://schemas.microsoft.com/office/powerpoint/2010/main" val="45622629"/>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userDrawn="1">
  <p:cSld name="7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1250033"/>
            <a:ext cx="7766050" cy="1150353"/>
          </a:xfrm>
          <a:prstGeom prst="rect">
            <a:avLst/>
          </a:prstGeom>
        </p:spPr>
        <p:txBody>
          <a:bodyPr>
            <a:normAutofit/>
          </a:bodyPr>
          <a:lstStyle>
            <a:lvl1pPr>
              <a:defRPr sz="3150">
                <a:latin typeface="Open Sans"/>
                <a:cs typeface="Open Sans"/>
              </a:defRPr>
            </a:lvl1pPr>
          </a:lstStyle>
          <a:p>
            <a:r>
              <a:rPr lang="en-US" dirty="0" smtClean="0"/>
              <a:t>Click to edit Master title style</a:t>
            </a:r>
            <a:endParaRPr lang="en-US" dirty="0"/>
          </a:p>
        </p:txBody>
      </p:sp>
      <p:sp>
        <p:nvSpPr>
          <p:cNvPr id="3" name="Content Placeholder 2"/>
          <p:cNvSpPr>
            <a:spLocks noGrp="1"/>
          </p:cNvSpPr>
          <p:nvPr>
            <p:ph idx="1"/>
          </p:nvPr>
        </p:nvSpPr>
        <p:spPr>
          <a:xfrm>
            <a:off x="482601" y="2400387"/>
            <a:ext cx="7740650" cy="2064669"/>
          </a:xfrm>
          <a:prstGeom prst="rect">
            <a:avLst/>
          </a:prstGeom>
        </p:spPr>
        <p:txBody>
          <a:bodyPr/>
          <a:lstStyle>
            <a:lvl1pPr>
              <a:defRPr>
                <a:latin typeface="Open Sans"/>
                <a:cs typeface="Open Sans"/>
              </a:defRPr>
            </a:lvl1pPr>
            <a:lvl2pPr>
              <a:defRPr>
                <a:latin typeface="Open Sans"/>
                <a:cs typeface="Open Sans"/>
              </a:defRPr>
            </a:lvl2pPr>
            <a:lvl3pPr>
              <a:defRPr>
                <a:latin typeface="Open Sans"/>
                <a:cs typeface="Open Sans"/>
              </a:defRPr>
            </a:lvl3pPr>
            <a:lvl4pPr>
              <a:defRPr>
                <a:latin typeface="Open Sans"/>
                <a:cs typeface="Open Sans"/>
              </a:defRPr>
            </a:lvl4pPr>
            <a:lvl5pPr>
              <a:defRPr>
                <a:latin typeface="Open Sans"/>
                <a:cs typeface="Open Sans"/>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9" name="Content Placeholder 2"/>
          <p:cNvSpPr>
            <a:spLocks noGrp="1"/>
          </p:cNvSpPr>
          <p:nvPr>
            <p:ph idx="13" hasCustomPrompt="1"/>
          </p:nvPr>
        </p:nvSpPr>
        <p:spPr>
          <a:xfrm>
            <a:off x="457201" y="331941"/>
            <a:ext cx="3495675" cy="488017"/>
          </a:xfrm>
          <a:prstGeom prst="rect">
            <a:avLst/>
          </a:prstGeom>
        </p:spPr>
        <p:txBody>
          <a:bodyPr>
            <a:normAutofit/>
          </a:bodyPr>
          <a:lstStyle>
            <a:lvl1pPr marL="0" indent="0">
              <a:buNone/>
              <a:defRPr sz="1350" b="1">
                <a:solidFill>
                  <a:srgbClr val="595959"/>
                </a:solidFill>
                <a:latin typeface="Open Sans"/>
                <a:cs typeface="Open Sans"/>
              </a:defRPr>
            </a:lvl1pPr>
          </a:lstStyle>
          <a:p>
            <a:pPr lvl="0"/>
            <a:r>
              <a:rPr lang="en-US" dirty="0" smtClean="0"/>
              <a:t>CLICK TO EDIT MASTER |</a:t>
            </a:r>
          </a:p>
        </p:txBody>
      </p:sp>
      <p:sp>
        <p:nvSpPr>
          <p:cNvPr id="10" name="Content Placeholder 2"/>
          <p:cNvSpPr>
            <a:spLocks noGrp="1"/>
          </p:cNvSpPr>
          <p:nvPr>
            <p:ph idx="14" hasCustomPrompt="1"/>
          </p:nvPr>
        </p:nvSpPr>
        <p:spPr>
          <a:xfrm>
            <a:off x="3349625" y="331941"/>
            <a:ext cx="2238375" cy="492365"/>
          </a:xfrm>
          <a:prstGeom prst="rect">
            <a:avLst/>
          </a:prstGeom>
        </p:spPr>
        <p:txBody>
          <a:bodyPr>
            <a:normAutofit/>
          </a:bodyPr>
          <a:lstStyle>
            <a:lvl1pPr marL="0" indent="0">
              <a:buNone/>
              <a:defRPr sz="1350" b="1">
                <a:solidFill>
                  <a:schemeClr val="accent6"/>
                </a:solidFill>
                <a:latin typeface="Open Sans"/>
                <a:cs typeface="Open Sans"/>
              </a:defRPr>
            </a:lvl1pPr>
          </a:lstStyle>
          <a:p>
            <a:pPr lvl="0"/>
            <a:r>
              <a:rPr lang="en-US" dirty="0" smtClean="0"/>
              <a:t>CLICK TO EDIT</a:t>
            </a:r>
          </a:p>
        </p:txBody>
      </p:sp>
    </p:spTree>
    <p:extLst>
      <p:ext uri="{BB962C8B-B14F-4D97-AF65-F5344CB8AC3E}">
        <p14:creationId xmlns:p14="http://schemas.microsoft.com/office/powerpoint/2010/main" val="1159989296"/>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AD9637AF-00E8-4E8E-80FD-A4D872D66332}" type="datetime1">
              <a:rPr lang="en-US" smtClean="0"/>
              <a:pPr/>
              <a:t>6/12/2024</a:t>
            </a:fld>
            <a:endParaRPr/>
          </a:p>
        </p:txBody>
      </p:sp>
      <p:sp>
        <p:nvSpPr>
          <p:cNvPr id="5" name="Footer Placeholder 4"/>
          <p:cNvSpPr>
            <a:spLocks noGrp="1"/>
          </p:cNvSpPr>
          <p:nvPr>
            <p:ph type="ftr" sz="quarter" idx="11"/>
          </p:nvPr>
        </p:nvSpPr>
        <p:spPr/>
        <p:txBody>
          <a:bodyPr/>
          <a:lstStyle/>
          <a:p>
            <a:endParaRPr>
              <a:solidFill>
                <a:prstClr val="black"/>
              </a:solidFill>
            </a:endParaRPr>
          </a:p>
        </p:txBody>
      </p:sp>
      <p:sp>
        <p:nvSpPr>
          <p:cNvPr id="6" name="Slide Number Placeholder 5"/>
          <p:cNvSpPr>
            <a:spLocks noGrp="1"/>
          </p:cNvSpPr>
          <p:nvPr>
            <p:ph type="sldNum" sz="quarter" idx="12"/>
          </p:nvPr>
        </p:nvSpPr>
        <p:spPr/>
        <p:txBody>
          <a:bodyPr/>
          <a:lstStyle/>
          <a:p>
            <a:fld id="{A7DDC78F-8F01-4700-AC64-C6465CE6E46F}" type="slidenum">
              <a:rPr/>
              <a:pPr/>
              <a:t>‹#›</a:t>
            </a:fld>
            <a:endParaRPr/>
          </a:p>
        </p:txBody>
      </p:sp>
    </p:spTree>
    <p:extLst>
      <p:ext uri="{BB962C8B-B14F-4D97-AF65-F5344CB8AC3E}">
        <p14:creationId xmlns:p14="http://schemas.microsoft.com/office/powerpoint/2010/main" val="123722667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7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D9637AF-00E8-4E8E-80FD-A4D872D66332}" type="datetime1">
              <a:rPr lang="en-US" smtClean="0"/>
              <a:pPr/>
              <a:t>6/12/2024</a:t>
            </a:fld>
            <a:endParaRPr/>
          </a:p>
        </p:txBody>
      </p:sp>
      <p:sp>
        <p:nvSpPr>
          <p:cNvPr id="5" name="Footer Placeholder 4"/>
          <p:cNvSpPr>
            <a:spLocks noGrp="1"/>
          </p:cNvSpPr>
          <p:nvPr>
            <p:ph type="ftr" sz="quarter" idx="11"/>
          </p:nvPr>
        </p:nvSpPr>
        <p:spPr/>
        <p:txBody>
          <a:bodyPr/>
          <a:lstStyle/>
          <a:p>
            <a:endParaRPr>
              <a:solidFill>
                <a:prstClr val="black"/>
              </a:solidFill>
            </a:endParaRPr>
          </a:p>
        </p:txBody>
      </p:sp>
      <p:sp>
        <p:nvSpPr>
          <p:cNvPr id="6" name="Slide Number Placeholder 5"/>
          <p:cNvSpPr>
            <a:spLocks noGrp="1"/>
          </p:cNvSpPr>
          <p:nvPr>
            <p:ph type="sldNum" sz="quarter" idx="12"/>
          </p:nvPr>
        </p:nvSpPr>
        <p:spPr/>
        <p:txBody>
          <a:bodyPr/>
          <a:lstStyle/>
          <a:p>
            <a:fld id="{927A65D5-73BD-427E-84BC-B34CB695A0E8}" type="slidenum">
              <a:rPr/>
              <a:pPr/>
              <a:t>‹#›</a:t>
            </a:fld>
            <a:endParaRPr/>
          </a:p>
        </p:txBody>
      </p:sp>
    </p:spTree>
    <p:extLst>
      <p:ext uri="{BB962C8B-B14F-4D97-AF65-F5344CB8AC3E}">
        <p14:creationId xmlns:p14="http://schemas.microsoft.com/office/powerpoint/2010/main" val="53693577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7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8"/>
            <a:ext cx="78867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623888" y="4589463"/>
            <a:ext cx="78867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D9637AF-00E8-4E8E-80FD-A4D872D66332}" type="datetime1">
              <a:rPr lang="en-US" smtClean="0"/>
              <a:pPr/>
              <a:t>6/12/2024</a:t>
            </a:fld>
            <a:endParaRPr/>
          </a:p>
        </p:txBody>
      </p:sp>
      <p:sp>
        <p:nvSpPr>
          <p:cNvPr id="5" name="Footer Placeholder 4"/>
          <p:cNvSpPr>
            <a:spLocks noGrp="1"/>
          </p:cNvSpPr>
          <p:nvPr>
            <p:ph type="ftr" sz="quarter" idx="11"/>
          </p:nvPr>
        </p:nvSpPr>
        <p:spPr/>
        <p:txBody>
          <a:bodyPr/>
          <a:lstStyle/>
          <a:p>
            <a:endParaRPr>
              <a:solidFill>
                <a:prstClr val="black"/>
              </a:solidFill>
            </a:endParaRPr>
          </a:p>
        </p:txBody>
      </p:sp>
      <p:sp>
        <p:nvSpPr>
          <p:cNvPr id="6" name="Slide Number Placeholder 5"/>
          <p:cNvSpPr>
            <a:spLocks noGrp="1"/>
          </p:cNvSpPr>
          <p:nvPr>
            <p:ph type="sldNum" sz="quarter" idx="12"/>
          </p:nvPr>
        </p:nvSpPr>
        <p:spPr/>
        <p:txBody>
          <a:bodyPr/>
          <a:lstStyle/>
          <a:p>
            <a:fld id="{C02829D0-0F67-4C7A-9A38-4C949D788F66}" type="slidenum">
              <a:rPr/>
              <a:pPr/>
              <a:t>‹#›</a:t>
            </a:fld>
            <a:endParaRPr/>
          </a:p>
        </p:txBody>
      </p:sp>
    </p:spTree>
    <p:extLst>
      <p:ext uri="{BB962C8B-B14F-4D97-AF65-F5344CB8AC3E}">
        <p14:creationId xmlns:p14="http://schemas.microsoft.com/office/powerpoint/2010/main" val="2611669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7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4963"/>
            <a:ext cx="4038600" cy="397668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4963"/>
            <a:ext cx="4038600" cy="397668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AD9637AF-00E8-4E8E-80FD-A4D872D66332}" type="datetime1">
              <a:rPr lang="en-US" smtClean="0"/>
              <a:pPr/>
              <a:t>6/12/2024</a:t>
            </a:fld>
            <a:endParaRPr/>
          </a:p>
        </p:txBody>
      </p:sp>
      <p:sp>
        <p:nvSpPr>
          <p:cNvPr id="6" name="Footer Placeholder 5"/>
          <p:cNvSpPr>
            <a:spLocks noGrp="1"/>
          </p:cNvSpPr>
          <p:nvPr>
            <p:ph type="ftr" sz="quarter" idx="11"/>
          </p:nvPr>
        </p:nvSpPr>
        <p:spPr/>
        <p:txBody>
          <a:bodyPr/>
          <a:lstStyle/>
          <a:p>
            <a:endParaRPr>
              <a:solidFill>
                <a:prstClr val="black"/>
              </a:solidFill>
            </a:endParaRPr>
          </a:p>
        </p:txBody>
      </p:sp>
      <p:sp>
        <p:nvSpPr>
          <p:cNvPr id="7" name="Slide Number Placeholder 6"/>
          <p:cNvSpPr>
            <a:spLocks noGrp="1"/>
          </p:cNvSpPr>
          <p:nvPr>
            <p:ph type="sldNum" sz="quarter" idx="12"/>
          </p:nvPr>
        </p:nvSpPr>
        <p:spPr/>
        <p:txBody>
          <a:bodyPr/>
          <a:lstStyle/>
          <a:p>
            <a:fld id="{6CBFF468-48DB-46A7-B4A4-C360C69181D1}" type="slidenum">
              <a:rPr/>
              <a:pPr/>
              <a:t>‹#›</a:t>
            </a:fld>
            <a:endParaRPr/>
          </a:p>
        </p:txBody>
      </p:sp>
    </p:spTree>
    <p:extLst>
      <p:ext uri="{BB962C8B-B14F-4D97-AF65-F5344CB8AC3E}">
        <p14:creationId xmlns:p14="http://schemas.microsoft.com/office/powerpoint/2010/main" val="87257190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7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30238" y="365125"/>
            <a:ext cx="78867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30238" y="2505075"/>
            <a:ext cx="386873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29150" y="2505075"/>
            <a:ext cx="38877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AD9637AF-00E8-4E8E-80FD-A4D872D66332}" type="datetime1">
              <a:rPr lang="en-US" smtClean="0"/>
              <a:pPr/>
              <a:t>6/12/2024</a:t>
            </a:fld>
            <a:endParaRPr/>
          </a:p>
        </p:txBody>
      </p:sp>
      <p:sp>
        <p:nvSpPr>
          <p:cNvPr id="8" name="Footer Placeholder 7"/>
          <p:cNvSpPr>
            <a:spLocks noGrp="1"/>
          </p:cNvSpPr>
          <p:nvPr>
            <p:ph type="ftr" sz="quarter" idx="11"/>
          </p:nvPr>
        </p:nvSpPr>
        <p:spPr/>
        <p:txBody>
          <a:bodyPr/>
          <a:lstStyle/>
          <a:p>
            <a:endParaRPr>
              <a:solidFill>
                <a:prstClr val="black"/>
              </a:solidFill>
            </a:endParaRPr>
          </a:p>
        </p:txBody>
      </p:sp>
      <p:sp>
        <p:nvSpPr>
          <p:cNvPr id="9" name="Slide Number Placeholder 8"/>
          <p:cNvSpPr>
            <a:spLocks noGrp="1"/>
          </p:cNvSpPr>
          <p:nvPr>
            <p:ph type="sldNum" sz="quarter" idx="12"/>
          </p:nvPr>
        </p:nvSpPr>
        <p:spPr/>
        <p:txBody>
          <a:bodyPr/>
          <a:lstStyle/>
          <a:p>
            <a:fld id="{C8774590-97C9-46AE-AA97-0133B1DD14EE}" type="slidenum">
              <a:rPr/>
              <a:pPr/>
              <a:t>‹#›</a:t>
            </a:fld>
            <a:endParaRPr/>
          </a:p>
        </p:txBody>
      </p:sp>
    </p:spTree>
    <p:extLst>
      <p:ext uri="{BB962C8B-B14F-4D97-AF65-F5344CB8AC3E}">
        <p14:creationId xmlns:p14="http://schemas.microsoft.com/office/powerpoint/2010/main" val="297178161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7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AD9637AF-00E8-4E8E-80FD-A4D872D66332}" type="datetime1">
              <a:rPr lang="en-US" smtClean="0"/>
              <a:pPr/>
              <a:t>6/12/2024</a:t>
            </a:fld>
            <a:endParaRPr/>
          </a:p>
        </p:txBody>
      </p:sp>
      <p:sp>
        <p:nvSpPr>
          <p:cNvPr id="4" name="Footer Placeholder 3"/>
          <p:cNvSpPr>
            <a:spLocks noGrp="1"/>
          </p:cNvSpPr>
          <p:nvPr>
            <p:ph type="ftr" sz="quarter" idx="11"/>
          </p:nvPr>
        </p:nvSpPr>
        <p:spPr/>
        <p:txBody>
          <a:bodyPr/>
          <a:lstStyle/>
          <a:p>
            <a:endParaRPr>
              <a:solidFill>
                <a:prstClr val="black"/>
              </a:solidFill>
            </a:endParaRPr>
          </a:p>
        </p:txBody>
      </p:sp>
      <p:sp>
        <p:nvSpPr>
          <p:cNvPr id="5" name="Slide Number Placeholder 4"/>
          <p:cNvSpPr>
            <a:spLocks noGrp="1"/>
          </p:cNvSpPr>
          <p:nvPr>
            <p:ph type="sldNum" sz="quarter" idx="12"/>
          </p:nvPr>
        </p:nvSpPr>
        <p:spPr/>
        <p:txBody>
          <a:bodyPr/>
          <a:lstStyle/>
          <a:p>
            <a:fld id="{A47755E3-36C9-475D-ABC2-6B09DA46956B}" type="slidenum">
              <a:rPr/>
              <a:pPr/>
              <a:t>‹#›</a:t>
            </a:fld>
            <a:endParaRPr/>
          </a:p>
        </p:txBody>
      </p:sp>
    </p:spTree>
    <p:extLst>
      <p:ext uri="{BB962C8B-B14F-4D97-AF65-F5344CB8AC3E}">
        <p14:creationId xmlns:p14="http://schemas.microsoft.com/office/powerpoint/2010/main" val="364908225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7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D9637AF-00E8-4E8E-80FD-A4D872D66332}" type="datetime1">
              <a:rPr lang="en-US" smtClean="0"/>
              <a:pPr/>
              <a:t>6/12/2024</a:t>
            </a:fld>
            <a:endParaRPr/>
          </a:p>
        </p:txBody>
      </p:sp>
      <p:sp>
        <p:nvSpPr>
          <p:cNvPr id="3" name="Footer Placeholder 2"/>
          <p:cNvSpPr>
            <a:spLocks noGrp="1"/>
          </p:cNvSpPr>
          <p:nvPr>
            <p:ph type="ftr" sz="quarter" idx="11"/>
          </p:nvPr>
        </p:nvSpPr>
        <p:spPr/>
        <p:txBody>
          <a:bodyPr/>
          <a:lstStyle/>
          <a:p>
            <a:endParaRPr>
              <a:solidFill>
                <a:prstClr val="black"/>
              </a:solidFill>
            </a:endParaRPr>
          </a:p>
        </p:txBody>
      </p:sp>
      <p:sp>
        <p:nvSpPr>
          <p:cNvPr id="4" name="Slide Number Placeholder 3"/>
          <p:cNvSpPr>
            <a:spLocks noGrp="1"/>
          </p:cNvSpPr>
          <p:nvPr>
            <p:ph type="sldNum" sz="quarter" idx="12"/>
          </p:nvPr>
        </p:nvSpPr>
        <p:spPr/>
        <p:txBody>
          <a:bodyPr/>
          <a:lstStyle/>
          <a:p>
            <a:fld id="{5390297E-1C0F-438B-A46A-E8D0D62269B4}" type="slidenum">
              <a:rPr/>
              <a:pPr/>
              <a:t>‹#›</a:t>
            </a:fld>
            <a:endParaRPr/>
          </a:p>
        </p:txBody>
      </p:sp>
    </p:spTree>
    <p:extLst>
      <p:ext uri="{BB962C8B-B14F-4D97-AF65-F5344CB8AC3E}">
        <p14:creationId xmlns:p14="http://schemas.microsoft.com/office/powerpoint/2010/main" val="283953889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hf sldNum="0" hdr="0" ftr="0" dt="0"/>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4_Title and content">
    <p:spTree>
      <p:nvGrpSpPr>
        <p:cNvPr id="1" name=""/>
        <p:cNvGrpSpPr/>
        <p:nvPr/>
      </p:nvGrpSpPr>
      <p:grpSpPr>
        <a:xfrm>
          <a:off x="0" y="0"/>
          <a:ext cx="0" cy="0"/>
          <a:chOff x="0" y="0"/>
          <a:chExt cx="0" cy="0"/>
        </a:xfrm>
      </p:grpSpPr>
      <p:sp>
        <p:nvSpPr>
          <p:cNvPr id="7" name="Title 1"/>
          <p:cNvSpPr>
            <a:spLocks noGrp="1"/>
          </p:cNvSpPr>
          <p:nvPr>
            <p:ph type="title" hasCustomPrompt="1"/>
          </p:nvPr>
        </p:nvSpPr>
        <p:spPr>
          <a:xfrm>
            <a:off x="457200" y="1041995"/>
            <a:ext cx="3008313" cy="404988"/>
          </a:xfrm>
          <a:prstGeom prst="rect">
            <a:avLst/>
          </a:prstGeom>
        </p:spPr>
        <p:txBody>
          <a:bodyPr anchor="b"/>
          <a:lstStyle>
            <a:lvl1pPr algn="l">
              <a:defRPr sz="2000" b="1"/>
            </a:lvl1pPr>
          </a:lstStyle>
          <a:p>
            <a:r>
              <a:rPr lang="en-US" dirty="0" err="1" smtClean="0"/>
              <a:t>Lorem</a:t>
            </a:r>
            <a:r>
              <a:rPr lang="en-US" dirty="0" smtClean="0"/>
              <a:t> </a:t>
            </a:r>
            <a:r>
              <a:rPr lang="en-US" dirty="0" err="1" smtClean="0"/>
              <a:t>ipsum</a:t>
            </a:r>
            <a:endParaRPr lang="en-US" dirty="0"/>
          </a:p>
        </p:txBody>
      </p:sp>
      <p:sp>
        <p:nvSpPr>
          <p:cNvPr id="8" name="Content Placeholder 2"/>
          <p:cNvSpPr>
            <a:spLocks noGrp="1"/>
          </p:cNvSpPr>
          <p:nvPr>
            <p:ph idx="1"/>
          </p:nvPr>
        </p:nvSpPr>
        <p:spPr>
          <a:xfrm>
            <a:off x="3575050" y="1041995"/>
            <a:ext cx="4537075" cy="3657005"/>
          </a:xfrm>
          <a:prstGeom prst="rect">
            <a:avLst/>
          </a:prstGeom>
        </p:spPr>
        <p:txBody>
          <a:bodyPr/>
          <a:lstStyle>
            <a:lvl1pPr>
              <a:defRPr sz="2000"/>
            </a:lvl1pPr>
            <a:lvl2pPr>
              <a:defRPr sz="1800"/>
            </a:lvl2pPr>
            <a:lvl3pPr>
              <a:defRPr sz="1800"/>
            </a:lvl3pPr>
            <a:lvl4pPr>
              <a:defRPr sz="1600"/>
            </a:lvl4pPr>
            <a:lvl5pPr>
              <a:defRPr sz="1400"/>
            </a:lvl5pPr>
            <a:lvl6pPr>
              <a:defRPr sz="2000"/>
            </a:lvl6pPr>
            <a:lvl7pPr>
              <a:defRPr sz="2000"/>
            </a:lvl7pPr>
            <a:lvl8pPr>
              <a:defRPr sz="2000"/>
            </a:lvl8pPr>
            <a:lvl9pPr>
              <a:defRPr sz="20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9" name="Text Placeholder 3"/>
          <p:cNvSpPr>
            <a:spLocks noGrp="1"/>
          </p:cNvSpPr>
          <p:nvPr>
            <p:ph type="body" sz="half" idx="2" hasCustomPrompt="1"/>
          </p:nvPr>
        </p:nvSpPr>
        <p:spPr>
          <a:xfrm>
            <a:off x="457200" y="1531651"/>
            <a:ext cx="3008313" cy="3167349"/>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err="1" smtClean="0"/>
              <a:t>Lorem</a:t>
            </a:r>
            <a:r>
              <a:rPr lang="en-US" dirty="0" smtClean="0"/>
              <a:t> </a:t>
            </a:r>
            <a:r>
              <a:rPr lang="en-US" dirty="0" err="1" smtClean="0"/>
              <a:t>ipsum</a:t>
            </a:r>
            <a:endParaRPr lang="en-US" dirty="0" smtClean="0"/>
          </a:p>
        </p:txBody>
      </p:sp>
      <p:sp>
        <p:nvSpPr>
          <p:cNvPr id="6" name="Content Placeholder 2"/>
          <p:cNvSpPr>
            <a:spLocks noGrp="1"/>
          </p:cNvSpPr>
          <p:nvPr>
            <p:ph idx="13" hasCustomPrompt="1"/>
          </p:nvPr>
        </p:nvSpPr>
        <p:spPr>
          <a:xfrm>
            <a:off x="457200" y="316782"/>
            <a:ext cx="3495675" cy="488017"/>
          </a:xfrm>
          <a:prstGeom prst="rect">
            <a:avLst/>
          </a:prstGeom>
        </p:spPr>
        <p:txBody>
          <a:bodyPr>
            <a:normAutofit/>
          </a:bodyPr>
          <a:lstStyle>
            <a:lvl1pPr marL="0" indent="0">
              <a:buNone/>
              <a:defRPr sz="1800" b="1">
                <a:solidFill>
                  <a:schemeClr val="accent3"/>
                </a:solidFill>
                <a:latin typeface="Open Sans"/>
                <a:cs typeface="Open Sans"/>
              </a:defRPr>
            </a:lvl1pPr>
          </a:lstStyle>
          <a:p>
            <a:pPr lvl="0"/>
            <a:r>
              <a:rPr lang="en-US" dirty="0" smtClean="0"/>
              <a:t>CLICK TO EDIT MASTER  |</a:t>
            </a:r>
          </a:p>
        </p:txBody>
      </p:sp>
      <p:sp>
        <p:nvSpPr>
          <p:cNvPr id="10" name="Content Placeholder 2"/>
          <p:cNvSpPr>
            <a:spLocks noGrp="1"/>
          </p:cNvSpPr>
          <p:nvPr>
            <p:ph idx="14" hasCustomPrompt="1"/>
          </p:nvPr>
        </p:nvSpPr>
        <p:spPr>
          <a:xfrm>
            <a:off x="3416031" y="344184"/>
            <a:ext cx="2238375" cy="492365"/>
          </a:xfrm>
          <a:prstGeom prst="rect">
            <a:avLst/>
          </a:prstGeom>
        </p:spPr>
        <p:txBody>
          <a:bodyPr>
            <a:normAutofit/>
          </a:bodyPr>
          <a:lstStyle>
            <a:lvl1pPr marL="0" indent="0">
              <a:buNone/>
              <a:defRPr sz="1800" b="1">
                <a:solidFill>
                  <a:schemeClr val="accent6"/>
                </a:solidFill>
                <a:latin typeface="Open Sans"/>
                <a:cs typeface="Open Sans"/>
              </a:defRPr>
            </a:lvl1pPr>
          </a:lstStyle>
          <a:p>
            <a:pPr lvl="0"/>
            <a:r>
              <a:rPr lang="en-US" dirty="0" smtClean="0"/>
              <a:t>CLICK TO EDIT</a:t>
            </a:r>
          </a:p>
        </p:txBody>
      </p:sp>
    </p:spTree>
    <p:extLst>
      <p:ext uri="{BB962C8B-B14F-4D97-AF65-F5344CB8AC3E}">
        <p14:creationId xmlns:p14="http://schemas.microsoft.com/office/powerpoint/2010/main" val="4124255062"/>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D9637AF-00E8-4E8E-80FD-A4D872D66332}" type="datetime1">
              <a:rPr lang="en-US" smtClean="0"/>
              <a:pPr/>
              <a:t>6/12/2024</a:t>
            </a:fld>
            <a:endParaRPr/>
          </a:p>
        </p:txBody>
      </p:sp>
      <p:sp>
        <p:nvSpPr>
          <p:cNvPr id="6" name="Footer Placeholder 5"/>
          <p:cNvSpPr>
            <a:spLocks noGrp="1"/>
          </p:cNvSpPr>
          <p:nvPr>
            <p:ph type="ftr" sz="quarter" idx="11"/>
          </p:nvPr>
        </p:nvSpPr>
        <p:spPr/>
        <p:txBody>
          <a:bodyPr/>
          <a:lstStyle/>
          <a:p>
            <a:endParaRPr>
              <a:solidFill>
                <a:prstClr val="black"/>
              </a:solidFill>
            </a:endParaRPr>
          </a:p>
        </p:txBody>
      </p:sp>
      <p:sp>
        <p:nvSpPr>
          <p:cNvPr id="7" name="Slide Number Placeholder 6"/>
          <p:cNvSpPr>
            <a:spLocks noGrp="1"/>
          </p:cNvSpPr>
          <p:nvPr>
            <p:ph type="sldNum" sz="quarter" idx="12"/>
          </p:nvPr>
        </p:nvSpPr>
        <p:spPr/>
        <p:txBody>
          <a:bodyPr/>
          <a:lstStyle/>
          <a:p>
            <a:fld id="{AE2F1A0B-E026-47DB-BF07-49DE879D86F1}" type="slidenum">
              <a:rPr/>
              <a:pPr/>
              <a:t>‹#›</a:t>
            </a:fld>
            <a:endParaRPr/>
          </a:p>
        </p:txBody>
      </p:sp>
    </p:spTree>
    <p:extLst>
      <p:ext uri="{BB962C8B-B14F-4D97-AF65-F5344CB8AC3E}">
        <p14:creationId xmlns:p14="http://schemas.microsoft.com/office/powerpoint/2010/main" val="281833309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8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D9637AF-00E8-4E8E-80FD-A4D872D66332}" type="datetime1">
              <a:rPr lang="en-US" smtClean="0"/>
              <a:pPr/>
              <a:t>6/12/2024</a:t>
            </a:fld>
            <a:endParaRPr/>
          </a:p>
        </p:txBody>
      </p:sp>
      <p:sp>
        <p:nvSpPr>
          <p:cNvPr id="6" name="Footer Placeholder 5"/>
          <p:cNvSpPr>
            <a:spLocks noGrp="1"/>
          </p:cNvSpPr>
          <p:nvPr>
            <p:ph type="ftr" sz="quarter" idx="11"/>
          </p:nvPr>
        </p:nvSpPr>
        <p:spPr/>
        <p:txBody>
          <a:bodyPr/>
          <a:lstStyle/>
          <a:p>
            <a:endParaRPr>
              <a:solidFill>
                <a:prstClr val="black"/>
              </a:solidFill>
            </a:endParaRPr>
          </a:p>
        </p:txBody>
      </p:sp>
      <p:sp>
        <p:nvSpPr>
          <p:cNvPr id="7" name="Slide Number Placeholder 6"/>
          <p:cNvSpPr>
            <a:spLocks noGrp="1"/>
          </p:cNvSpPr>
          <p:nvPr>
            <p:ph type="sldNum" sz="quarter" idx="12"/>
          </p:nvPr>
        </p:nvSpPr>
        <p:spPr/>
        <p:txBody>
          <a:bodyPr/>
          <a:lstStyle/>
          <a:p>
            <a:fld id="{D08A64FE-7495-46CC-A278-10882D86CC85}" type="slidenum">
              <a:rPr/>
              <a:pPr/>
              <a:t>‹#›</a:t>
            </a:fld>
            <a:endParaRPr/>
          </a:p>
        </p:txBody>
      </p:sp>
    </p:spTree>
    <p:extLst>
      <p:ext uri="{BB962C8B-B14F-4D97-AF65-F5344CB8AC3E}">
        <p14:creationId xmlns:p14="http://schemas.microsoft.com/office/powerpoint/2010/main" val="132753269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8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D9637AF-00E8-4E8E-80FD-A4D872D66332}" type="datetime1">
              <a:rPr lang="en-US" smtClean="0"/>
              <a:pPr/>
              <a:t>6/12/2024</a:t>
            </a:fld>
            <a:endParaRPr/>
          </a:p>
        </p:txBody>
      </p:sp>
      <p:sp>
        <p:nvSpPr>
          <p:cNvPr id="5" name="Footer Placeholder 4"/>
          <p:cNvSpPr>
            <a:spLocks noGrp="1"/>
          </p:cNvSpPr>
          <p:nvPr>
            <p:ph type="ftr" sz="quarter" idx="11"/>
          </p:nvPr>
        </p:nvSpPr>
        <p:spPr/>
        <p:txBody>
          <a:bodyPr/>
          <a:lstStyle/>
          <a:p>
            <a:endParaRPr>
              <a:solidFill>
                <a:prstClr val="black"/>
              </a:solidFill>
            </a:endParaRPr>
          </a:p>
        </p:txBody>
      </p:sp>
      <p:sp>
        <p:nvSpPr>
          <p:cNvPr id="6" name="Slide Number Placeholder 5"/>
          <p:cNvSpPr>
            <a:spLocks noGrp="1"/>
          </p:cNvSpPr>
          <p:nvPr>
            <p:ph type="sldNum" sz="quarter" idx="12"/>
          </p:nvPr>
        </p:nvSpPr>
        <p:spPr/>
        <p:txBody>
          <a:bodyPr/>
          <a:lstStyle/>
          <a:p>
            <a:fld id="{D00EFFAC-0F63-4D0D-A818-407F5CD02648}" type="slidenum">
              <a:rPr/>
              <a:pPr/>
              <a:t>‹#›</a:t>
            </a:fld>
            <a:endParaRPr/>
          </a:p>
        </p:txBody>
      </p:sp>
    </p:spTree>
    <p:extLst>
      <p:ext uri="{BB962C8B-B14F-4D97-AF65-F5344CB8AC3E}">
        <p14:creationId xmlns:p14="http://schemas.microsoft.com/office/powerpoint/2010/main" val="141239321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8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3050"/>
            <a:ext cx="2057400" cy="53086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3050"/>
            <a:ext cx="6019800" cy="53086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D9637AF-00E8-4E8E-80FD-A4D872D66332}" type="datetime1">
              <a:rPr lang="en-US" smtClean="0"/>
              <a:pPr/>
              <a:t>6/12/2024</a:t>
            </a:fld>
            <a:endParaRPr/>
          </a:p>
        </p:txBody>
      </p:sp>
      <p:sp>
        <p:nvSpPr>
          <p:cNvPr id="5" name="Footer Placeholder 4"/>
          <p:cNvSpPr>
            <a:spLocks noGrp="1"/>
          </p:cNvSpPr>
          <p:nvPr>
            <p:ph type="ftr" sz="quarter" idx="11"/>
          </p:nvPr>
        </p:nvSpPr>
        <p:spPr/>
        <p:txBody>
          <a:bodyPr/>
          <a:lstStyle/>
          <a:p>
            <a:endParaRPr>
              <a:solidFill>
                <a:prstClr val="black"/>
              </a:solidFill>
            </a:endParaRPr>
          </a:p>
        </p:txBody>
      </p:sp>
      <p:sp>
        <p:nvSpPr>
          <p:cNvPr id="6" name="Slide Number Placeholder 5"/>
          <p:cNvSpPr>
            <a:spLocks noGrp="1"/>
          </p:cNvSpPr>
          <p:nvPr>
            <p:ph type="sldNum" sz="quarter" idx="12"/>
          </p:nvPr>
        </p:nvSpPr>
        <p:spPr/>
        <p:txBody>
          <a:bodyPr/>
          <a:lstStyle/>
          <a:p>
            <a:fld id="{F3397E65-054A-427F-9C66-2065ED4DBFA5}" type="slidenum">
              <a:rPr/>
              <a:pPr/>
              <a:t>‹#›</a:t>
            </a:fld>
            <a:endParaRPr/>
          </a:p>
        </p:txBody>
      </p:sp>
    </p:spTree>
    <p:extLst>
      <p:ext uri="{BB962C8B-B14F-4D97-AF65-F5344CB8AC3E}">
        <p14:creationId xmlns:p14="http://schemas.microsoft.com/office/powerpoint/2010/main" val="67566030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84.xml><?xml version="1.0" encoding="utf-8"?>
<p:sldLayout xmlns:a="http://schemas.openxmlformats.org/drawingml/2006/main" xmlns:r="http://schemas.openxmlformats.org/officeDocument/2006/relationships" xmlns:p="http://schemas.openxmlformats.org/presentationml/2006/main" type="obj" preserve="1">
  <p:cSld name="Title Slide">
    <p:spTree>
      <p:nvGrpSpPr>
        <p:cNvPr id="1" name=""/>
        <p:cNvGrpSpPr/>
        <p:nvPr/>
      </p:nvGrpSpPr>
      <p:grpSpPr>
        <a:xfrm>
          <a:off x="0" y="0"/>
          <a:ext cx="0" cy="0"/>
          <a:chOff x="0" y="0"/>
          <a:chExt cx="0" cy="0"/>
        </a:xfrm>
      </p:grpSpPr>
      <p:sp>
        <p:nvSpPr>
          <p:cNvPr id="2" name="Holder 2"/>
          <p:cNvSpPr>
            <a:spLocks noGrp="1"/>
          </p:cNvSpPr>
          <p:nvPr>
            <p:ph type="ctrTitle"/>
          </p:nvPr>
        </p:nvSpPr>
        <p:spPr>
          <a:xfrm>
            <a:off x="685800" y="2125980"/>
            <a:ext cx="7772400" cy="446276"/>
          </a:xfrm>
          <a:prstGeom prst="rect">
            <a:avLst/>
          </a:prstGeom>
        </p:spPr>
        <p:txBody>
          <a:bodyPr wrap="square" lIns="0" tIns="0" rIns="0" bIns="0">
            <a:spAutoFit/>
          </a:bodyPr>
          <a:lstStyle>
            <a:lvl1pPr>
              <a:defRPr/>
            </a:lvl1pPr>
          </a:lstStyle>
          <a:p>
            <a:endParaRPr/>
          </a:p>
        </p:txBody>
      </p:sp>
      <p:sp>
        <p:nvSpPr>
          <p:cNvPr id="3" name="Holder 3"/>
          <p:cNvSpPr>
            <a:spLocks noGrp="1"/>
          </p:cNvSpPr>
          <p:nvPr>
            <p:ph type="subTitle" idx="4"/>
          </p:nvPr>
        </p:nvSpPr>
        <p:spPr>
          <a:xfrm>
            <a:off x="1371600" y="3840480"/>
            <a:ext cx="6400800" cy="276999"/>
          </a:xfrm>
          <a:prstGeom prst="rect">
            <a:avLst/>
          </a:prstGeom>
        </p:spPr>
        <p:txBody>
          <a:bodyPr wrap="square" lIns="0" tIns="0" rIns="0" bIns="0">
            <a:spAutoFit/>
          </a:bodyPr>
          <a:lstStyle>
            <a:lvl1pPr>
              <a:defRPr/>
            </a:lvl1pPr>
          </a:lstStyle>
          <a:p>
            <a:endParaRPr/>
          </a:p>
        </p:txBody>
      </p:sp>
      <p:sp>
        <p:nvSpPr>
          <p:cNvPr id="4" name="Holder 4"/>
          <p:cNvSpPr>
            <a:spLocks noGrp="1"/>
          </p:cNvSpPr>
          <p:nvPr>
            <p:ph type="ftr" sz="quarter" idx="5"/>
          </p:nvPr>
        </p:nvSpPr>
        <p:spPr>
          <a:xfrm>
            <a:off x="3108960" y="6377940"/>
            <a:ext cx="2926080" cy="276999"/>
          </a:xfrm>
        </p:spPr>
        <p:txBody>
          <a:bodyPr lIns="0" tIns="0" rIns="0" bIns="0"/>
          <a:lstStyle>
            <a:lvl1pPr algn="ctr">
              <a:defRPr>
                <a:solidFill>
                  <a:schemeClr val="tx1">
                    <a:tint val="75000"/>
                  </a:schemeClr>
                </a:solidFill>
              </a:defRPr>
            </a:lvl1pPr>
          </a:lstStyle>
          <a:p>
            <a:endParaRPr>
              <a:solidFill>
                <a:prstClr val="black">
                  <a:tint val="75000"/>
                </a:prstClr>
              </a:solidFill>
            </a:endParaRPr>
          </a:p>
        </p:txBody>
      </p:sp>
      <p:sp>
        <p:nvSpPr>
          <p:cNvPr id="5" name="Holder 5"/>
          <p:cNvSpPr>
            <a:spLocks noGrp="1"/>
          </p:cNvSpPr>
          <p:nvPr>
            <p:ph type="dt" sz="half" idx="6"/>
          </p:nvPr>
        </p:nvSpPr>
        <p:spPr>
          <a:xfrm>
            <a:off x="457200" y="6377940"/>
            <a:ext cx="2103120" cy="276999"/>
          </a:xfrm>
        </p:spPr>
        <p:txBody>
          <a:bodyPr lIns="0" tIns="0" rIns="0" bIns="0"/>
          <a:lstStyle>
            <a:lvl1pPr algn="l">
              <a:defRPr>
                <a:solidFill>
                  <a:schemeClr val="tx1">
                    <a:tint val="75000"/>
                  </a:schemeClr>
                </a:solidFill>
              </a:defRPr>
            </a:lvl1pPr>
          </a:lstStyle>
          <a:p>
            <a:fld id="{1D8BD707-D9CF-40AE-B4C6-C98DA3205C09}" type="datetimeFigureOut">
              <a:rPr lang="en-US">
                <a:solidFill>
                  <a:prstClr val="black">
                    <a:tint val="75000"/>
                  </a:prstClr>
                </a:solidFill>
              </a:rPr>
              <a:pPr/>
              <a:t>6/12/2024</a:t>
            </a:fld>
            <a:endParaRPr lang="en-US">
              <a:solidFill>
                <a:prstClr val="black">
                  <a:tint val="75000"/>
                </a:prstClr>
              </a:solidFill>
            </a:endParaRPr>
          </a:p>
        </p:txBody>
      </p:sp>
      <p:sp>
        <p:nvSpPr>
          <p:cNvPr id="6" name="Holder 6"/>
          <p:cNvSpPr>
            <a:spLocks noGrp="1"/>
          </p:cNvSpPr>
          <p:nvPr>
            <p:ph type="sldNum" sz="quarter" idx="7"/>
          </p:nvPr>
        </p:nvSpPr>
        <p:spPr>
          <a:xfrm>
            <a:off x="6583680" y="6377940"/>
            <a:ext cx="2103120" cy="276999"/>
          </a:xfrm>
        </p:spPr>
        <p:txBody>
          <a:bodyPr lIns="0" tIns="0" rIns="0" bIns="0"/>
          <a:lstStyle>
            <a:lvl1pPr algn="r">
              <a:defRPr>
                <a:solidFill>
                  <a:schemeClr val="tx1">
                    <a:tint val="75000"/>
                  </a:schemeClr>
                </a:solidFill>
              </a:defRPr>
            </a:lvl1pPr>
          </a:lstStyle>
          <a:p>
            <a:fld id="{B6F15528-21DE-4FAA-801E-634DDDAF4B2B}" type="slidenum">
              <a:rPr>
                <a:solidFill>
                  <a:prstClr val="black">
                    <a:tint val="75000"/>
                  </a:prstClr>
                </a:solidFill>
              </a:rPr>
              <a:pPr/>
              <a:t>‹#›</a:t>
            </a:fld>
            <a:endParaRPr>
              <a:solidFill>
                <a:prstClr val="black">
                  <a:tint val="75000"/>
                </a:prstClr>
              </a:solidFill>
            </a:endParaRPr>
          </a:p>
        </p:txBody>
      </p:sp>
    </p:spTree>
    <p:extLst>
      <p:ext uri="{BB962C8B-B14F-4D97-AF65-F5344CB8AC3E}">
        <p14:creationId xmlns:p14="http://schemas.microsoft.com/office/powerpoint/2010/main" val="2622803993"/>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Holder 2"/>
          <p:cNvSpPr>
            <a:spLocks noGrp="1"/>
          </p:cNvSpPr>
          <p:nvPr>
            <p:ph type="title"/>
          </p:nvPr>
        </p:nvSpPr>
        <p:spPr>
          <a:xfrm>
            <a:off x="150064" y="-151385"/>
            <a:ext cx="8390614" cy="334707"/>
          </a:xfrm>
        </p:spPr>
        <p:txBody>
          <a:bodyPr lIns="0" tIns="0" rIns="0" bIns="0"/>
          <a:lstStyle>
            <a:lvl1pPr>
              <a:defRPr sz="2175" b="0" i="0">
                <a:solidFill>
                  <a:schemeClr val="bg1"/>
                </a:solidFill>
                <a:latin typeface="Calibri"/>
                <a:cs typeface="Calibri"/>
              </a:defRPr>
            </a:lvl1pPr>
          </a:lstStyle>
          <a:p>
            <a:endParaRPr/>
          </a:p>
        </p:txBody>
      </p:sp>
      <p:sp>
        <p:nvSpPr>
          <p:cNvPr id="3" name="Holder 3"/>
          <p:cNvSpPr>
            <a:spLocks noGrp="1"/>
          </p:cNvSpPr>
          <p:nvPr>
            <p:ph type="body" idx="1"/>
          </p:nvPr>
        </p:nvSpPr>
        <p:spPr>
          <a:xfrm>
            <a:off x="2718425" y="1989292"/>
            <a:ext cx="5972809" cy="207749"/>
          </a:xfrm>
        </p:spPr>
        <p:txBody>
          <a:bodyPr lIns="0" tIns="0" rIns="0" bIns="0"/>
          <a:lstStyle>
            <a:lvl1pPr>
              <a:defRPr sz="1350" b="1" i="0">
                <a:solidFill>
                  <a:schemeClr val="tx1"/>
                </a:solidFill>
                <a:latin typeface="Calibri"/>
                <a:cs typeface="Calibri"/>
              </a:defRPr>
            </a:lvl1pPr>
          </a:lstStyle>
          <a:p>
            <a:endParaRPr/>
          </a:p>
        </p:txBody>
      </p:sp>
      <p:sp>
        <p:nvSpPr>
          <p:cNvPr id="4" name="Holder 4"/>
          <p:cNvSpPr>
            <a:spLocks noGrp="1"/>
          </p:cNvSpPr>
          <p:nvPr>
            <p:ph type="ftr" sz="quarter" idx="5"/>
          </p:nvPr>
        </p:nvSpPr>
        <p:spPr>
          <a:xfrm>
            <a:off x="3108960" y="6377940"/>
            <a:ext cx="2926080" cy="276999"/>
          </a:xfrm>
        </p:spPr>
        <p:txBody>
          <a:bodyPr lIns="0" tIns="0" rIns="0" bIns="0"/>
          <a:lstStyle>
            <a:lvl1pPr algn="ctr">
              <a:defRPr>
                <a:solidFill>
                  <a:schemeClr val="tx1">
                    <a:tint val="75000"/>
                  </a:schemeClr>
                </a:solidFill>
              </a:defRPr>
            </a:lvl1pPr>
          </a:lstStyle>
          <a:p>
            <a:endParaRPr>
              <a:solidFill>
                <a:prstClr val="black">
                  <a:tint val="75000"/>
                </a:prstClr>
              </a:solidFill>
            </a:endParaRPr>
          </a:p>
        </p:txBody>
      </p:sp>
      <p:sp>
        <p:nvSpPr>
          <p:cNvPr id="5" name="Holder 5"/>
          <p:cNvSpPr>
            <a:spLocks noGrp="1"/>
          </p:cNvSpPr>
          <p:nvPr>
            <p:ph type="dt" sz="half" idx="6"/>
          </p:nvPr>
        </p:nvSpPr>
        <p:spPr>
          <a:xfrm>
            <a:off x="457200" y="6377940"/>
            <a:ext cx="2103120" cy="276999"/>
          </a:xfrm>
        </p:spPr>
        <p:txBody>
          <a:bodyPr lIns="0" tIns="0" rIns="0" bIns="0"/>
          <a:lstStyle>
            <a:lvl1pPr algn="l">
              <a:defRPr>
                <a:solidFill>
                  <a:schemeClr val="tx1">
                    <a:tint val="75000"/>
                  </a:schemeClr>
                </a:solidFill>
              </a:defRPr>
            </a:lvl1pPr>
          </a:lstStyle>
          <a:p>
            <a:fld id="{1D8BD707-D9CF-40AE-B4C6-C98DA3205C09}" type="datetimeFigureOut">
              <a:rPr lang="en-US">
                <a:solidFill>
                  <a:prstClr val="black">
                    <a:tint val="75000"/>
                  </a:prstClr>
                </a:solidFill>
              </a:rPr>
              <a:pPr/>
              <a:t>6/12/2024</a:t>
            </a:fld>
            <a:endParaRPr lang="en-US">
              <a:solidFill>
                <a:prstClr val="black">
                  <a:tint val="75000"/>
                </a:prstClr>
              </a:solidFill>
            </a:endParaRPr>
          </a:p>
        </p:txBody>
      </p:sp>
      <p:sp>
        <p:nvSpPr>
          <p:cNvPr id="6" name="Holder 6"/>
          <p:cNvSpPr>
            <a:spLocks noGrp="1"/>
          </p:cNvSpPr>
          <p:nvPr>
            <p:ph type="sldNum" sz="quarter" idx="7"/>
          </p:nvPr>
        </p:nvSpPr>
        <p:spPr>
          <a:xfrm>
            <a:off x="6583680" y="6377940"/>
            <a:ext cx="2103120" cy="276999"/>
          </a:xfrm>
        </p:spPr>
        <p:txBody>
          <a:bodyPr lIns="0" tIns="0" rIns="0" bIns="0"/>
          <a:lstStyle>
            <a:lvl1pPr algn="r">
              <a:defRPr>
                <a:solidFill>
                  <a:schemeClr val="tx1">
                    <a:tint val="75000"/>
                  </a:schemeClr>
                </a:solidFill>
              </a:defRPr>
            </a:lvl1pPr>
          </a:lstStyle>
          <a:p>
            <a:fld id="{B6F15528-21DE-4FAA-801E-634DDDAF4B2B}" type="slidenum">
              <a:rPr>
                <a:solidFill>
                  <a:prstClr val="black">
                    <a:tint val="75000"/>
                  </a:prstClr>
                </a:solidFill>
              </a:rPr>
              <a:pPr/>
              <a:t>‹#›</a:t>
            </a:fld>
            <a:endParaRPr>
              <a:solidFill>
                <a:prstClr val="black">
                  <a:tint val="75000"/>
                </a:prstClr>
              </a:solidFill>
            </a:endParaRPr>
          </a:p>
        </p:txBody>
      </p:sp>
    </p:spTree>
    <p:extLst>
      <p:ext uri="{BB962C8B-B14F-4D97-AF65-F5344CB8AC3E}">
        <p14:creationId xmlns:p14="http://schemas.microsoft.com/office/powerpoint/2010/main" val="1821468667"/>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type="obj" preserve="1">
  <p:cSld name="Two Content">
    <p:spTree>
      <p:nvGrpSpPr>
        <p:cNvPr id="1" name=""/>
        <p:cNvGrpSpPr/>
        <p:nvPr/>
      </p:nvGrpSpPr>
      <p:grpSpPr>
        <a:xfrm>
          <a:off x="0" y="0"/>
          <a:ext cx="0" cy="0"/>
          <a:chOff x="0" y="0"/>
          <a:chExt cx="0" cy="0"/>
        </a:xfrm>
      </p:grpSpPr>
      <p:sp>
        <p:nvSpPr>
          <p:cNvPr id="2" name="Holder 2"/>
          <p:cNvSpPr>
            <a:spLocks noGrp="1"/>
          </p:cNvSpPr>
          <p:nvPr>
            <p:ph type="title"/>
          </p:nvPr>
        </p:nvSpPr>
        <p:spPr>
          <a:xfrm>
            <a:off x="150064" y="-151385"/>
            <a:ext cx="8390614" cy="334707"/>
          </a:xfrm>
        </p:spPr>
        <p:txBody>
          <a:bodyPr lIns="0" tIns="0" rIns="0" bIns="0"/>
          <a:lstStyle>
            <a:lvl1pPr>
              <a:defRPr sz="2175" b="0" i="0">
                <a:solidFill>
                  <a:schemeClr val="bg1"/>
                </a:solidFill>
                <a:latin typeface="Calibri"/>
                <a:cs typeface="Calibri"/>
              </a:defRPr>
            </a:lvl1pPr>
          </a:lstStyle>
          <a:p>
            <a:endParaRPr/>
          </a:p>
        </p:txBody>
      </p:sp>
      <p:sp>
        <p:nvSpPr>
          <p:cNvPr id="3" name="Holder 3"/>
          <p:cNvSpPr>
            <a:spLocks noGrp="1"/>
          </p:cNvSpPr>
          <p:nvPr>
            <p:ph sz="half" idx="2"/>
          </p:nvPr>
        </p:nvSpPr>
        <p:spPr>
          <a:xfrm>
            <a:off x="457200" y="1577340"/>
            <a:ext cx="3977640" cy="276999"/>
          </a:xfrm>
          <a:prstGeom prst="rect">
            <a:avLst/>
          </a:prstGeom>
        </p:spPr>
        <p:txBody>
          <a:bodyPr wrap="square" lIns="0" tIns="0" rIns="0" bIns="0">
            <a:spAutoFit/>
          </a:bodyPr>
          <a:lstStyle>
            <a:lvl1pPr>
              <a:defRPr/>
            </a:lvl1pPr>
          </a:lstStyle>
          <a:p>
            <a:endParaRPr/>
          </a:p>
        </p:txBody>
      </p:sp>
      <p:sp>
        <p:nvSpPr>
          <p:cNvPr id="4" name="Holder 4"/>
          <p:cNvSpPr>
            <a:spLocks noGrp="1"/>
          </p:cNvSpPr>
          <p:nvPr>
            <p:ph sz="half" idx="3"/>
          </p:nvPr>
        </p:nvSpPr>
        <p:spPr>
          <a:xfrm>
            <a:off x="4709160" y="1577340"/>
            <a:ext cx="3977640" cy="276999"/>
          </a:xfrm>
          <a:prstGeom prst="rect">
            <a:avLst/>
          </a:prstGeom>
        </p:spPr>
        <p:txBody>
          <a:bodyPr wrap="square" lIns="0" tIns="0" rIns="0" bIns="0">
            <a:spAutoFit/>
          </a:bodyPr>
          <a:lstStyle>
            <a:lvl1pPr>
              <a:defRPr/>
            </a:lvl1pPr>
          </a:lstStyle>
          <a:p>
            <a:endParaRPr/>
          </a:p>
        </p:txBody>
      </p:sp>
      <p:sp>
        <p:nvSpPr>
          <p:cNvPr id="5" name="Holder 5"/>
          <p:cNvSpPr>
            <a:spLocks noGrp="1"/>
          </p:cNvSpPr>
          <p:nvPr>
            <p:ph type="ftr" sz="quarter" idx="5"/>
          </p:nvPr>
        </p:nvSpPr>
        <p:spPr>
          <a:xfrm>
            <a:off x="3108960" y="6377940"/>
            <a:ext cx="2926080" cy="276999"/>
          </a:xfrm>
        </p:spPr>
        <p:txBody>
          <a:bodyPr lIns="0" tIns="0" rIns="0" bIns="0"/>
          <a:lstStyle>
            <a:lvl1pPr algn="ctr">
              <a:defRPr>
                <a:solidFill>
                  <a:schemeClr val="tx1">
                    <a:tint val="75000"/>
                  </a:schemeClr>
                </a:solidFill>
              </a:defRPr>
            </a:lvl1pPr>
          </a:lstStyle>
          <a:p>
            <a:endParaRPr>
              <a:solidFill>
                <a:prstClr val="black">
                  <a:tint val="75000"/>
                </a:prstClr>
              </a:solidFill>
            </a:endParaRPr>
          </a:p>
        </p:txBody>
      </p:sp>
      <p:sp>
        <p:nvSpPr>
          <p:cNvPr id="6" name="Holder 6"/>
          <p:cNvSpPr>
            <a:spLocks noGrp="1"/>
          </p:cNvSpPr>
          <p:nvPr>
            <p:ph type="dt" sz="half" idx="6"/>
          </p:nvPr>
        </p:nvSpPr>
        <p:spPr>
          <a:xfrm>
            <a:off x="457200" y="6377940"/>
            <a:ext cx="2103120" cy="276999"/>
          </a:xfrm>
        </p:spPr>
        <p:txBody>
          <a:bodyPr lIns="0" tIns="0" rIns="0" bIns="0"/>
          <a:lstStyle>
            <a:lvl1pPr algn="l">
              <a:defRPr>
                <a:solidFill>
                  <a:schemeClr val="tx1">
                    <a:tint val="75000"/>
                  </a:schemeClr>
                </a:solidFill>
              </a:defRPr>
            </a:lvl1pPr>
          </a:lstStyle>
          <a:p>
            <a:fld id="{1D8BD707-D9CF-40AE-B4C6-C98DA3205C09}" type="datetimeFigureOut">
              <a:rPr lang="en-US">
                <a:solidFill>
                  <a:prstClr val="black">
                    <a:tint val="75000"/>
                  </a:prstClr>
                </a:solidFill>
              </a:rPr>
              <a:pPr/>
              <a:t>6/12/2024</a:t>
            </a:fld>
            <a:endParaRPr lang="en-US">
              <a:solidFill>
                <a:prstClr val="black">
                  <a:tint val="75000"/>
                </a:prstClr>
              </a:solidFill>
            </a:endParaRPr>
          </a:p>
        </p:txBody>
      </p:sp>
      <p:sp>
        <p:nvSpPr>
          <p:cNvPr id="7" name="Holder 7"/>
          <p:cNvSpPr>
            <a:spLocks noGrp="1"/>
          </p:cNvSpPr>
          <p:nvPr>
            <p:ph type="sldNum" sz="quarter" idx="7"/>
          </p:nvPr>
        </p:nvSpPr>
        <p:spPr>
          <a:xfrm>
            <a:off x="6583680" y="6377940"/>
            <a:ext cx="2103120" cy="276999"/>
          </a:xfrm>
        </p:spPr>
        <p:txBody>
          <a:bodyPr lIns="0" tIns="0" rIns="0" bIns="0"/>
          <a:lstStyle>
            <a:lvl1pPr algn="r">
              <a:defRPr>
                <a:solidFill>
                  <a:schemeClr val="tx1">
                    <a:tint val="75000"/>
                  </a:schemeClr>
                </a:solidFill>
              </a:defRPr>
            </a:lvl1pPr>
          </a:lstStyle>
          <a:p>
            <a:fld id="{B6F15528-21DE-4FAA-801E-634DDDAF4B2B}" type="slidenum">
              <a:rPr>
                <a:solidFill>
                  <a:prstClr val="black">
                    <a:tint val="75000"/>
                  </a:prstClr>
                </a:solidFill>
              </a:rPr>
              <a:pPr/>
              <a:t>‹#›</a:t>
            </a:fld>
            <a:endParaRPr>
              <a:solidFill>
                <a:prstClr val="black">
                  <a:tint val="75000"/>
                </a:prstClr>
              </a:solidFill>
            </a:endParaRPr>
          </a:p>
        </p:txBody>
      </p:sp>
    </p:spTree>
    <p:extLst>
      <p:ext uri="{BB962C8B-B14F-4D97-AF65-F5344CB8AC3E}">
        <p14:creationId xmlns:p14="http://schemas.microsoft.com/office/powerpoint/2010/main" val="3522011857"/>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showMasterSp="0" type="obj" preserve="1">
  <p:cSld name="Title Only">
    <p:bg>
      <p:bgPr>
        <a:solidFill>
          <a:schemeClr val="bg1"/>
        </a:solidFill>
        <a:effectLst/>
      </p:bgPr>
    </p:bg>
    <p:spTree>
      <p:nvGrpSpPr>
        <p:cNvPr id="1" name=""/>
        <p:cNvGrpSpPr/>
        <p:nvPr/>
      </p:nvGrpSpPr>
      <p:grpSpPr>
        <a:xfrm>
          <a:off x="0" y="0"/>
          <a:ext cx="0" cy="0"/>
          <a:chOff x="0" y="0"/>
          <a:chExt cx="0" cy="0"/>
        </a:xfrm>
      </p:grpSpPr>
      <p:pic>
        <p:nvPicPr>
          <p:cNvPr id="16" name="bg object 16"/>
          <p:cNvPicPr/>
          <p:nvPr/>
        </p:nvPicPr>
        <p:blipFill>
          <a:blip r:embed="rId2" cstate="print"/>
          <a:stretch>
            <a:fillRect/>
          </a:stretch>
        </p:blipFill>
        <p:spPr>
          <a:xfrm>
            <a:off x="0" y="0"/>
            <a:ext cx="9144000" cy="6858000"/>
          </a:xfrm>
          <a:prstGeom prst="rect">
            <a:avLst/>
          </a:prstGeom>
        </p:spPr>
      </p:pic>
      <p:pic>
        <p:nvPicPr>
          <p:cNvPr id="17" name="bg object 17"/>
          <p:cNvPicPr/>
          <p:nvPr/>
        </p:nvPicPr>
        <p:blipFill>
          <a:blip r:embed="rId3" cstate="print"/>
          <a:stretch>
            <a:fillRect/>
          </a:stretch>
        </p:blipFill>
        <p:spPr>
          <a:xfrm>
            <a:off x="321564" y="182119"/>
            <a:ext cx="2181605" cy="459485"/>
          </a:xfrm>
          <a:prstGeom prst="rect">
            <a:avLst/>
          </a:prstGeom>
        </p:spPr>
      </p:pic>
      <p:pic>
        <p:nvPicPr>
          <p:cNvPr id="18" name="bg object 18"/>
          <p:cNvPicPr/>
          <p:nvPr/>
        </p:nvPicPr>
        <p:blipFill>
          <a:blip r:embed="rId4" cstate="print"/>
          <a:stretch>
            <a:fillRect/>
          </a:stretch>
        </p:blipFill>
        <p:spPr>
          <a:xfrm>
            <a:off x="224790" y="1991106"/>
            <a:ext cx="5840920" cy="3803103"/>
          </a:xfrm>
          <a:prstGeom prst="rect">
            <a:avLst/>
          </a:prstGeom>
        </p:spPr>
      </p:pic>
      <p:sp>
        <p:nvSpPr>
          <p:cNvPr id="2" name="Holder 2"/>
          <p:cNvSpPr>
            <a:spLocks noGrp="1"/>
          </p:cNvSpPr>
          <p:nvPr>
            <p:ph type="title"/>
          </p:nvPr>
        </p:nvSpPr>
        <p:spPr>
          <a:xfrm>
            <a:off x="150064" y="-151385"/>
            <a:ext cx="8390614" cy="334707"/>
          </a:xfrm>
        </p:spPr>
        <p:txBody>
          <a:bodyPr lIns="0" tIns="0" rIns="0" bIns="0"/>
          <a:lstStyle>
            <a:lvl1pPr>
              <a:defRPr sz="2175" b="0" i="0">
                <a:solidFill>
                  <a:schemeClr val="bg1"/>
                </a:solidFill>
                <a:latin typeface="Calibri"/>
                <a:cs typeface="Calibri"/>
              </a:defRPr>
            </a:lvl1pPr>
          </a:lstStyle>
          <a:p>
            <a:endParaRPr/>
          </a:p>
        </p:txBody>
      </p:sp>
      <p:sp>
        <p:nvSpPr>
          <p:cNvPr id="3" name="Holder 3"/>
          <p:cNvSpPr>
            <a:spLocks noGrp="1"/>
          </p:cNvSpPr>
          <p:nvPr>
            <p:ph type="ftr" sz="quarter" idx="5"/>
          </p:nvPr>
        </p:nvSpPr>
        <p:spPr>
          <a:xfrm>
            <a:off x="3108960" y="6377940"/>
            <a:ext cx="2926080" cy="276999"/>
          </a:xfrm>
        </p:spPr>
        <p:txBody>
          <a:bodyPr lIns="0" tIns="0" rIns="0" bIns="0"/>
          <a:lstStyle>
            <a:lvl1pPr algn="ctr">
              <a:defRPr>
                <a:solidFill>
                  <a:schemeClr val="tx1">
                    <a:tint val="75000"/>
                  </a:schemeClr>
                </a:solidFill>
              </a:defRPr>
            </a:lvl1pPr>
          </a:lstStyle>
          <a:p>
            <a:endParaRPr>
              <a:solidFill>
                <a:prstClr val="black">
                  <a:tint val="75000"/>
                </a:prstClr>
              </a:solidFill>
            </a:endParaRPr>
          </a:p>
        </p:txBody>
      </p:sp>
      <p:sp>
        <p:nvSpPr>
          <p:cNvPr id="4" name="Holder 4"/>
          <p:cNvSpPr>
            <a:spLocks noGrp="1"/>
          </p:cNvSpPr>
          <p:nvPr>
            <p:ph type="dt" sz="half" idx="6"/>
          </p:nvPr>
        </p:nvSpPr>
        <p:spPr>
          <a:xfrm>
            <a:off x="457200" y="6377940"/>
            <a:ext cx="2103120" cy="276999"/>
          </a:xfrm>
        </p:spPr>
        <p:txBody>
          <a:bodyPr lIns="0" tIns="0" rIns="0" bIns="0"/>
          <a:lstStyle>
            <a:lvl1pPr algn="l">
              <a:defRPr>
                <a:solidFill>
                  <a:schemeClr val="tx1">
                    <a:tint val="75000"/>
                  </a:schemeClr>
                </a:solidFill>
              </a:defRPr>
            </a:lvl1pPr>
          </a:lstStyle>
          <a:p>
            <a:fld id="{1D8BD707-D9CF-40AE-B4C6-C98DA3205C09}" type="datetimeFigureOut">
              <a:rPr lang="en-US">
                <a:solidFill>
                  <a:prstClr val="black">
                    <a:tint val="75000"/>
                  </a:prstClr>
                </a:solidFill>
              </a:rPr>
              <a:pPr/>
              <a:t>6/12/2024</a:t>
            </a:fld>
            <a:endParaRPr lang="en-US">
              <a:solidFill>
                <a:prstClr val="black">
                  <a:tint val="75000"/>
                </a:prstClr>
              </a:solidFill>
            </a:endParaRPr>
          </a:p>
        </p:txBody>
      </p:sp>
      <p:sp>
        <p:nvSpPr>
          <p:cNvPr id="5" name="Holder 5"/>
          <p:cNvSpPr>
            <a:spLocks noGrp="1"/>
          </p:cNvSpPr>
          <p:nvPr>
            <p:ph type="sldNum" sz="quarter" idx="7"/>
          </p:nvPr>
        </p:nvSpPr>
        <p:spPr>
          <a:xfrm>
            <a:off x="6583680" y="6377940"/>
            <a:ext cx="2103120" cy="276999"/>
          </a:xfrm>
        </p:spPr>
        <p:txBody>
          <a:bodyPr lIns="0" tIns="0" rIns="0" bIns="0"/>
          <a:lstStyle>
            <a:lvl1pPr algn="r">
              <a:defRPr>
                <a:solidFill>
                  <a:schemeClr val="tx1">
                    <a:tint val="75000"/>
                  </a:schemeClr>
                </a:solidFill>
              </a:defRPr>
            </a:lvl1pPr>
          </a:lstStyle>
          <a:p>
            <a:fld id="{B6F15528-21DE-4FAA-801E-634DDDAF4B2B}" type="slidenum">
              <a:rPr>
                <a:solidFill>
                  <a:prstClr val="black">
                    <a:tint val="75000"/>
                  </a:prstClr>
                </a:solidFill>
              </a:rPr>
              <a:pPr/>
              <a:t>‹#›</a:t>
            </a:fld>
            <a:endParaRPr>
              <a:solidFill>
                <a:prstClr val="black">
                  <a:tint val="75000"/>
                </a:prstClr>
              </a:solidFill>
            </a:endParaRPr>
          </a:p>
        </p:txBody>
      </p:sp>
    </p:spTree>
    <p:extLst>
      <p:ext uri="{BB962C8B-B14F-4D97-AF65-F5344CB8AC3E}">
        <p14:creationId xmlns:p14="http://schemas.microsoft.com/office/powerpoint/2010/main" val="1779237794"/>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showMasterSp="0" type="obj" preserve="1">
  <p:cSld name="Blank">
    <p:bg>
      <p:bgPr>
        <a:solidFill>
          <a:schemeClr val="bg1"/>
        </a:solidFill>
        <a:effectLst/>
      </p:bgPr>
    </p:bg>
    <p:spTree>
      <p:nvGrpSpPr>
        <p:cNvPr id="1" name=""/>
        <p:cNvGrpSpPr/>
        <p:nvPr/>
      </p:nvGrpSpPr>
      <p:grpSpPr>
        <a:xfrm>
          <a:off x="0" y="0"/>
          <a:ext cx="0" cy="0"/>
          <a:chOff x="0" y="0"/>
          <a:chExt cx="0" cy="0"/>
        </a:xfrm>
      </p:grpSpPr>
      <p:pic>
        <p:nvPicPr>
          <p:cNvPr id="16" name="bg object 16"/>
          <p:cNvPicPr/>
          <p:nvPr/>
        </p:nvPicPr>
        <p:blipFill>
          <a:blip r:embed="rId2" cstate="print"/>
          <a:stretch>
            <a:fillRect/>
          </a:stretch>
        </p:blipFill>
        <p:spPr>
          <a:xfrm>
            <a:off x="0" y="0"/>
            <a:ext cx="9144000" cy="6858000"/>
          </a:xfrm>
          <a:prstGeom prst="rect">
            <a:avLst/>
          </a:prstGeom>
        </p:spPr>
      </p:pic>
      <p:pic>
        <p:nvPicPr>
          <p:cNvPr id="17" name="bg object 17"/>
          <p:cNvPicPr/>
          <p:nvPr/>
        </p:nvPicPr>
        <p:blipFill>
          <a:blip r:embed="rId3" cstate="print"/>
          <a:stretch>
            <a:fillRect/>
          </a:stretch>
        </p:blipFill>
        <p:spPr>
          <a:xfrm>
            <a:off x="321564" y="182119"/>
            <a:ext cx="2181605" cy="459485"/>
          </a:xfrm>
          <a:prstGeom prst="rect">
            <a:avLst/>
          </a:prstGeom>
        </p:spPr>
      </p:pic>
      <p:sp>
        <p:nvSpPr>
          <p:cNvPr id="18" name="bg object 18"/>
          <p:cNvSpPr/>
          <p:nvPr/>
        </p:nvSpPr>
        <p:spPr>
          <a:xfrm>
            <a:off x="0" y="791718"/>
            <a:ext cx="9144000" cy="6066790"/>
          </a:xfrm>
          <a:custGeom>
            <a:avLst/>
            <a:gdLst/>
            <a:ahLst/>
            <a:cxnLst/>
            <a:rect l="l" t="t" r="r" b="b"/>
            <a:pathLst>
              <a:path w="9144000" h="6066790">
                <a:moveTo>
                  <a:pt x="9144000" y="0"/>
                </a:moveTo>
                <a:lnTo>
                  <a:pt x="0" y="0"/>
                </a:lnTo>
                <a:lnTo>
                  <a:pt x="0" y="6066282"/>
                </a:lnTo>
                <a:lnTo>
                  <a:pt x="9144000" y="6066282"/>
                </a:lnTo>
                <a:lnTo>
                  <a:pt x="9144000" y="0"/>
                </a:lnTo>
                <a:close/>
              </a:path>
            </a:pathLst>
          </a:custGeom>
          <a:solidFill>
            <a:srgbClr val="FFFFFF"/>
          </a:solidFill>
        </p:spPr>
        <p:txBody>
          <a:bodyPr wrap="square" lIns="0" tIns="0" rIns="0" bIns="0" rtlCol="0"/>
          <a:lstStyle/>
          <a:p>
            <a:pPr defTabSz="685800"/>
            <a:endParaRPr sz="1350" kern="0" smtClean="0">
              <a:solidFill>
                <a:sysClr val="windowText" lastClr="000000"/>
              </a:solidFill>
            </a:endParaRPr>
          </a:p>
        </p:txBody>
      </p:sp>
      <p:pic>
        <p:nvPicPr>
          <p:cNvPr id="19" name="bg object 19"/>
          <p:cNvPicPr/>
          <p:nvPr/>
        </p:nvPicPr>
        <p:blipFill>
          <a:blip r:embed="rId4" cstate="print"/>
          <a:stretch>
            <a:fillRect/>
          </a:stretch>
        </p:blipFill>
        <p:spPr>
          <a:xfrm>
            <a:off x="0" y="3429001"/>
            <a:ext cx="3936936" cy="3428999"/>
          </a:xfrm>
          <a:prstGeom prst="rect">
            <a:avLst/>
          </a:prstGeom>
        </p:spPr>
      </p:pic>
      <p:pic>
        <p:nvPicPr>
          <p:cNvPr id="20" name="bg object 20"/>
          <p:cNvPicPr/>
          <p:nvPr/>
        </p:nvPicPr>
        <p:blipFill>
          <a:blip r:embed="rId5" cstate="print"/>
          <a:stretch>
            <a:fillRect/>
          </a:stretch>
        </p:blipFill>
        <p:spPr>
          <a:xfrm>
            <a:off x="4595623" y="791719"/>
            <a:ext cx="4548377" cy="3465715"/>
          </a:xfrm>
          <a:prstGeom prst="rect">
            <a:avLst/>
          </a:prstGeom>
        </p:spPr>
      </p:pic>
      <p:sp>
        <p:nvSpPr>
          <p:cNvPr id="2" name="Holder 2"/>
          <p:cNvSpPr>
            <a:spLocks noGrp="1"/>
          </p:cNvSpPr>
          <p:nvPr>
            <p:ph type="ftr" sz="quarter" idx="5"/>
          </p:nvPr>
        </p:nvSpPr>
        <p:spPr>
          <a:xfrm>
            <a:off x="3108960" y="6377940"/>
            <a:ext cx="2926080" cy="276999"/>
          </a:xfrm>
        </p:spPr>
        <p:txBody>
          <a:bodyPr lIns="0" tIns="0" rIns="0" bIns="0"/>
          <a:lstStyle>
            <a:lvl1pPr algn="ctr">
              <a:defRPr>
                <a:solidFill>
                  <a:schemeClr val="tx1">
                    <a:tint val="75000"/>
                  </a:schemeClr>
                </a:solidFill>
              </a:defRPr>
            </a:lvl1pPr>
          </a:lstStyle>
          <a:p>
            <a:endParaRPr>
              <a:solidFill>
                <a:prstClr val="black">
                  <a:tint val="75000"/>
                </a:prstClr>
              </a:solidFill>
            </a:endParaRPr>
          </a:p>
        </p:txBody>
      </p:sp>
      <p:sp>
        <p:nvSpPr>
          <p:cNvPr id="3" name="Holder 3"/>
          <p:cNvSpPr>
            <a:spLocks noGrp="1"/>
          </p:cNvSpPr>
          <p:nvPr>
            <p:ph type="dt" sz="half" idx="6"/>
          </p:nvPr>
        </p:nvSpPr>
        <p:spPr>
          <a:xfrm>
            <a:off x="457200" y="6377940"/>
            <a:ext cx="2103120" cy="276999"/>
          </a:xfrm>
        </p:spPr>
        <p:txBody>
          <a:bodyPr lIns="0" tIns="0" rIns="0" bIns="0"/>
          <a:lstStyle>
            <a:lvl1pPr algn="l">
              <a:defRPr>
                <a:solidFill>
                  <a:schemeClr val="tx1">
                    <a:tint val="75000"/>
                  </a:schemeClr>
                </a:solidFill>
              </a:defRPr>
            </a:lvl1pPr>
          </a:lstStyle>
          <a:p>
            <a:fld id="{1D8BD707-D9CF-40AE-B4C6-C98DA3205C09}" type="datetimeFigureOut">
              <a:rPr lang="en-US">
                <a:solidFill>
                  <a:prstClr val="black">
                    <a:tint val="75000"/>
                  </a:prstClr>
                </a:solidFill>
              </a:rPr>
              <a:pPr/>
              <a:t>6/12/2024</a:t>
            </a:fld>
            <a:endParaRPr lang="en-US">
              <a:solidFill>
                <a:prstClr val="black">
                  <a:tint val="75000"/>
                </a:prstClr>
              </a:solidFill>
            </a:endParaRPr>
          </a:p>
        </p:txBody>
      </p:sp>
      <p:sp>
        <p:nvSpPr>
          <p:cNvPr id="4" name="Holder 4"/>
          <p:cNvSpPr>
            <a:spLocks noGrp="1"/>
          </p:cNvSpPr>
          <p:nvPr>
            <p:ph type="sldNum" sz="quarter" idx="7"/>
          </p:nvPr>
        </p:nvSpPr>
        <p:spPr>
          <a:xfrm>
            <a:off x="6583680" y="6377940"/>
            <a:ext cx="2103120" cy="276999"/>
          </a:xfrm>
        </p:spPr>
        <p:txBody>
          <a:bodyPr lIns="0" tIns="0" rIns="0" bIns="0"/>
          <a:lstStyle>
            <a:lvl1pPr algn="r">
              <a:defRPr>
                <a:solidFill>
                  <a:schemeClr val="tx1">
                    <a:tint val="75000"/>
                  </a:schemeClr>
                </a:solidFill>
              </a:defRPr>
            </a:lvl1pPr>
          </a:lstStyle>
          <a:p>
            <a:fld id="{B6F15528-21DE-4FAA-801E-634DDDAF4B2B}" type="slidenum">
              <a:rPr>
                <a:solidFill>
                  <a:prstClr val="black">
                    <a:tint val="75000"/>
                  </a:prstClr>
                </a:solidFill>
              </a:rPr>
              <a:pPr/>
              <a:t>‹#›</a:t>
            </a:fld>
            <a:endParaRPr>
              <a:solidFill>
                <a:prstClr val="black">
                  <a:tint val="75000"/>
                </a:prstClr>
              </a:solidFill>
            </a:endParaRPr>
          </a:p>
        </p:txBody>
      </p:sp>
    </p:spTree>
    <p:extLst>
      <p:ext uri="{BB962C8B-B14F-4D97-AF65-F5344CB8AC3E}">
        <p14:creationId xmlns:p14="http://schemas.microsoft.com/office/powerpoint/2010/main" val="607480738"/>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42938" y="1997274"/>
            <a:ext cx="7286625" cy="1378148"/>
          </a:xfrm>
        </p:spPr>
        <p:txBody>
          <a:bodyPr/>
          <a:lstStyle/>
          <a:p>
            <a:r>
              <a:rPr lang="en-US"/>
              <a:t>Click to edit Master title style</a:t>
            </a:r>
          </a:p>
        </p:txBody>
      </p:sp>
      <p:sp>
        <p:nvSpPr>
          <p:cNvPr id="3" name="Subtitle 2"/>
          <p:cNvSpPr>
            <a:spLocks noGrp="1"/>
          </p:cNvSpPr>
          <p:nvPr>
            <p:ph type="subTitle" idx="1"/>
          </p:nvPr>
        </p:nvSpPr>
        <p:spPr>
          <a:xfrm>
            <a:off x="1285875" y="3643312"/>
            <a:ext cx="6000750" cy="1643063"/>
          </a:xfrm>
        </p:spPr>
        <p:txBody>
          <a:bodyPr/>
          <a:lstStyle>
            <a:lvl1pPr marL="0" indent="0" algn="ctr">
              <a:buNone/>
              <a:defRPr>
                <a:solidFill>
                  <a:schemeClr val="tx1">
                    <a:tint val="75000"/>
                  </a:schemeClr>
                </a:solidFill>
              </a:defRPr>
            </a:lvl1pPr>
            <a:lvl2pPr marL="428625" indent="0" algn="ctr">
              <a:buNone/>
              <a:defRPr>
                <a:solidFill>
                  <a:schemeClr val="tx1">
                    <a:tint val="75000"/>
                  </a:schemeClr>
                </a:solidFill>
              </a:defRPr>
            </a:lvl2pPr>
            <a:lvl3pPr marL="857250" indent="0" algn="ctr">
              <a:buNone/>
              <a:defRPr>
                <a:solidFill>
                  <a:schemeClr val="tx1">
                    <a:tint val="75000"/>
                  </a:schemeClr>
                </a:solidFill>
              </a:defRPr>
            </a:lvl3pPr>
            <a:lvl4pPr marL="1285875" indent="0" algn="ctr">
              <a:buNone/>
              <a:defRPr>
                <a:solidFill>
                  <a:schemeClr val="tx1">
                    <a:tint val="75000"/>
                  </a:schemeClr>
                </a:solidFill>
              </a:defRPr>
            </a:lvl4pPr>
            <a:lvl5pPr marL="1714500" indent="0" algn="ctr">
              <a:buNone/>
              <a:defRPr>
                <a:solidFill>
                  <a:schemeClr val="tx1">
                    <a:tint val="75000"/>
                  </a:schemeClr>
                </a:solidFill>
              </a:defRPr>
            </a:lvl5pPr>
            <a:lvl6pPr marL="2143125" indent="0" algn="ctr">
              <a:buNone/>
              <a:defRPr>
                <a:solidFill>
                  <a:schemeClr val="tx1">
                    <a:tint val="75000"/>
                  </a:schemeClr>
                </a:solidFill>
              </a:defRPr>
            </a:lvl6pPr>
            <a:lvl7pPr marL="2571750" indent="0" algn="ctr">
              <a:buNone/>
              <a:defRPr>
                <a:solidFill>
                  <a:schemeClr val="tx1">
                    <a:tint val="75000"/>
                  </a:schemeClr>
                </a:solidFill>
              </a:defRPr>
            </a:lvl7pPr>
            <a:lvl8pPr marL="3000375" indent="0" algn="ctr">
              <a:buNone/>
              <a:defRPr>
                <a:solidFill>
                  <a:schemeClr val="tx1">
                    <a:tint val="75000"/>
                  </a:schemeClr>
                </a:solidFill>
              </a:defRPr>
            </a:lvl8pPr>
            <a:lvl9pPr marL="34290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1D8BD707-D9CF-40AE-B4C6-C98DA3205C09}" type="datetimeFigureOut">
              <a:rPr lang="en-US" smtClean="0">
                <a:solidFill>
                  <a:prstClr val="black">
                    <a:tint val="75000"/>
                  </a:prstClr>
                </a:solidFill>
              </a:rPr>
              <a:pPr/>
              <a:t>6/12/2024</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19812979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7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1250032"/>
            <a:ext cx="7766050" cy="1150353"/>
          </a:xfrm>
          <a:prstGeom prst="rect">
            <a:avLst/>
          </a:prstGeom>
        </p:spPr>
        <p:txBody>
          <a:bodyPr>
            <a:normAutofit/>
          </a:bodyPr>
          <a:lstStyle>
            <a:lvl1pPr>
              <a:defRPr sz="4200">
                <a:latin typeface="Open Sans"/>
                <a:cs typeface="Open Sans"/>
              </a:defRPr>
            </a:lvl1pPr>
          </a:lstStyle>
          <a:p>
            <a:r>
              <a:rPr lang="en-US" dirty="0" smtClean="0"/>
              <a:t>Click to edit Master title style</a:t>
            </a:r>
            <a:endParaRPr lang="en-US" dirty="0"/>
          </a:p>
        </p:txBody>
      </p:sp>
      <p:sp>
        <p:nvSpPr>
          <p:cNvPr id="3" name="Content Placeholder 2"/>
          <p:cNvSpPr>
            <a:spLocks noGrp="1"/>
          </p:cNvSpPr>
          <p:nvPr>
            <p:ph idx="1"/>
          </p:nvPr>
        </p:nvSpPr>
        <p:spPr>
          <a:xfrm>
            <a:off x="482600" y="2400385"/>
            <a:ext cx="7740650" cy="2064669"/>
          </a:xfrm>
          <a:prstGeom prst="rect">
            <a:avLst/>
          </a:prstGeom>
        </p:spPr>
        <p:txBody>
          <a:bodyPr/>
          <a:lstStyle>
            <a:lvl1pPr>
              <a:defRPr>
                <a:latin typeface="Open Sans"/>
                <a:cs typeface="Open Sans"/>
              </a:defRPr>
            </a:lvl1pPr>
            <a:lvl2pPr>
              <a:defRPr>
                <a:latin typeface="Open Sans"/>
                <a:cs typeface="Open Sans"/>
              </a:defRPr>
            </a:lvl2pPr>
            <a:lvl3pPr>
              <a:defRPr>
                <a:latin typeface="Open Sans"/>
                <a:cs typeface="Open Sans"/>
              </a:defRPr>
            </a:lvl3pPr>
            <a:lvl4pPr>
              <a:defRPr>
                <a:latin typeface="Open Sans"/>
                <a:cs typeface="Open Sans"/>
              </a:defRPr>
            </a:lvl4pPr>
            <a:lvl5pPr>
              <a:defRPr>
                <a:latin typeface="Open Sans"/>
                <a:cs typeface="Open Sans"/>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9" name="Content Placeholder 2"/>
          <p:cNvSpPr>
            <a:spLocks noGrp="1"/>
          </p:cNvSpPr>
          <p:nvPr>
            <p:ph idx="13" hasCustomPrompt="1"/>
          </p:nvPr>
        </p:nvSpPr>
        <p:spPr>
          <a:xfrm>
            <a:off x="457200" y="331939"/>
            <a:ext cx="3495675" cy="488017"/>
          </a:xfrm>
          <a:prstGeom prst="rect">
            <a:avLst/>
          </a:prstGeom>
        </p:spPr>
        <p:txBody>
          <a:bodyPr>
            <a:normAutofit/>
          </a:bodyPr>
          <a:lstStyle>
            <a:lvl1pPr marL="0" indent="0">
              <a:buNone/>
              <a:defRPr sz="1800" b="1">
                <a:solidFill>
                  <a:srgbClr val="595959"/>
                </a:solidFill>
                <a:latin typeface="Open Sans"/>
                <a:cs typeface="Open Sans"/>
              </a:defRPr>
            </a:lvl1pPr>
          </a:lstStyle>
          <a:p>
            <a:pPr lvl="0"/>
            <a:r>
              <a:rPr lang="en-US" dirty="0" smtClean="0"/>
              <a:t>CLICK TO EDIT MASTER |</a:t>
            </a:r>
          </a:p>
        </p:txBody>
      </p:sp>
      <p:sp>
        <p:nvSpPr>
          <p:cNvPr id="10" name="Content Placeholder 2"/>
          <p:cNvSpPr>
            <a:spLocks noGrp="1"/>
          </p:cNvSpPr>
          <p:nvPr>
            <p:ph idx="14" hasCustomPrompt="1"/>
          </p:nvPr>
        </p:nvSpPr>
        <p:spPr>
          <a:xfrm>
            <a:off x="3349625" y="331939"/>
            <a:ext cx="2238375" cy="492365"/>
          </a:xfrm>
          <a:prstGeom prst="rect">
            <a:avLst/>
          </a:prstGeom>
        </p:spPr>
        <p:txBody>
          <a:bodyPr>
            <a:normAutofit/>
          </a:bodyPr>
          <a:lstStyle>
            <a:lvl1pPr marL="0" indent="0">
              <a:buNone/>
              <a:defRPr sz="1800" b="1">
                <a:solidFill>
                  <a:schemeClr val="accent6"/>
                </a:solidFill>
                <a:latin typeface="Open Sans"/>
                <a:cs typeface="Open Sans"/>
              </a:defRPr>
            </a:lvl1pPr>
          </a:lstStyle>
          <a:p>
            <a:pPr lvl="0"/>
            <a:r>
              <a:rPr lang="en-US" dirty="0" smtClean="0"/>
              <a:t>CLICK TO EDIT</a:t>
            </a:r>
          </a:p>
        </p:txBody>
      </p:sp>
    </p:spTree>
    <p:extLst>
      <p:ext uri="{BB962C8B-B14F-4D97-AF65-F5344CB8AC3E}">
        <p14:creationId xmlns:p14="http://schemas.microsoft.com/office/powerpoint/2010/main" val="3636253463"/>
      </p:ext>
    </p:extLst>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solidFill>
                  <a:prstClr val="black">
                    <a:tint val="75000"/>
                  </a:prstClr>
                </a:solidFill>
              </a:rPr>
              <a:pPr/>
              <a:t>6/12/2024</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883849967"/>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7168" y="4131469"/>
            <a:ext cx="7286625" cy="1276945"/>
          </a:xfrm>
        </p:spPr>
        <p:txBody>
          <a:bodyPr anchor="t"/>
          <a:lstStyle>
            <a:lvl1pPr algn="l">
              <a:defRPr sz="3750" b="1" cap="all"/>
            </a:lvl1pPr>
          </a:lstStyle>
          <a:p>
            <a:r>
              <a:rPr lang="en-US"/>
              <a:t>Click to edit Master title style</a:t>
            </a:r>
          </a:p>
        </p:txBody>
      </p:sp>
      <p:sp>
        <p:nvSpPr>
          <p:cNvPr id="3" name="Text Placeholder 2"/>
          <p:cNvSpPr>
            <a:spLocks noGrp="1"/>
          </p:cNvSpPr>
          <p:nvPr>
            <p:ph type="body" idx="1"/>
          </p:nvPr>
        </p:nvSpPr>
        <p:spPr>
          <a:xfrm>
            <a:off x="677168" y="2725044"/>
            <a:ext cx="7286625" cy="1406425"/>
          </a:xfrm>
        </p:spPr>
        <p:txBody>
          <a:bodyPr anchor="b"/>
          <a:lstStyle>
            <a:lvl1pPr marL="0" indent="0">
              <a:buNone/>
              <a:defRPr sz="1875">
                <a:solidFill>
                  <a:schemeClr val="tx1">
                    <a:tint val="75000"/>
                  </a:schemeClr>
                </a:solidFill>
              </a:defRPr>
            </a:lvl1pPr>
            <a:lvl2pPr marL="428625" indent="0">
              <a:buNone/>
              <a:defRPr sz="1688">
                <a:solidFill>
                  <a:schemeClr val="tx1">
                    <a:tint val="75000"/>
                  </a:schemeClr>
                </a:solidFill>
              </a:defRPr>
            </a:lvl2pPr>
            <a:lvl3pPr marL="857250" indent="0">
              <a:buNone/>
              <a:defRPr sz="1500">
                <a:solidFill>
                  <a:schemeClr val="tx1">
                    <a:tint val="75000"/>
                  </a:schemeClr>
                </a:solidFill>
              </a:defRPr>
            </a:lvl3pPr>
            <a:lvl4pPr marL="1285875" indent="0">
              <a:buNone/>
              <a:defRPr sz="1313">
                <a:solidFill>
                  <a:schemeClr val="tx1">
                    <a:tint val="75000"/>
                  </a:schemeClr>
                </a:solidFill>
              </a:defRPr>
            </a:lvl4pPr>
            <a:lvl5pPr marL="1714500" indent="0">
              <a:buNone/>
              <a:defRPr sz="1313">
                <a:solidFill>
                  <a:schemeClr val="tx1">
                    <a:tint val="75000"/>
                  </a:schemeClr>
                </a:solidFill>
              </a:defRPr>
            </a:lvl5pPr>
            <a:lvl6pPr marL="2143125" indent="0">
              <a:buNone/>
              <a:defRPr sz="1313">
                <a:solidFill>
                  <a:schemeClr val="tx1">
                    <a:tint val="75000"/>
                  </a:schemeClr>
                </a:solidFill>
              </a:defRPr>
            </a:lvl6pPr>
            <a:lvl7pPr marL="2571750" indent="0">
              <a:buNone/>
              <a:defRPr sz="1313">
                <a:solidFill>
                  <a:schemeClr val="tx1">
                    <a:tint val="75000"/>
                  </a:schemeClr>
                </a:solidFill>
              </a:defRPr>
            </a:lvl7pPr>
            <a:lvl8pPr marL="3000375" indent="0">
              <a:buNone/>
              <a:defRPr sz="1313">
                <a:solidFill>
                  <a:schemeClr val="tx1">
                    <a:tint val="75000"/>
                  </a:schemeClr>
                </a:solidFill>
              </a:defRPr>
            </a:lvl8pPr>
            <a:lvl9pPr marL="3429000" indent="0">
              <a:buNone/>
              <a:defRPr sz="1313">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solidFill>
                  <a:prstClr val="black">
                    <a:tint val="75000"/>
                  </a:prstClr>
                </a:solidFill>
              </a:rPr>
              <a:pPr/>
              <a:t>6/12/2024</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065746074"/>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28625" y="1500188"/>
            <a:ext cx="3786188" cy="4243090"/>
          </a:xfrm>
        </p:spPr>
        <p:txBody>
          <a:bodyPr/>
          <a:lstStyle>
            <a:lvl1pPr>
              <a:defRPr sz="2625"/>
            </a:lvl1pPr>
            <a:lvl2pPr>
              <a:defRPr sz="2250"/>
            </a:lvl2pPr>
            <a:lvl3pPr>
              <a:defRPr sz="1875"/>
            </a:lvl3pPr>
            <a:lvl4pPr>
              <a:defRPr sz="1688"/>
            </a:lvl4pPr>
            <a:lvl5pPr>
              <a:defRPr sz="1688"/>
            </a:lvl5pPr>
            <a:lvl6pPr>
              <a:defRPr sz="1688"/>
            </a:lvl6pPr>
            <a:lvl7pPr>
              <a:defRPr sz="1688"/>
            </a:lvl7pPr>
            <a:lvl8pPr>
              <a:defRPr sz="1688"/>
            </a:lvl8pPr>
            <a:lvl9pPr>
              <a:defRPr sz="1688"/>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357687" y="1500188"/>
            <a:ext cx="3786188" cy="4243090"/>
          </a:xfrm>
        </p:spPr>
        <p:txBody>
          <a:bodyPr/>
          <a:lstStyle>
            <a:lvl1pPr>
              <a:defRPr sz="2625"/>
            </a:lvl1pPr>
            <a:lvl2pPr>
              <a:defRPr sz="2250"/>
            </a:lvl2pPr>
            <a:lvl3pPr>
              <a:defRPr sz="1875"/>
            </a:lvl3pPr>
            <a:lvl4pPr>
              <a:defRPr sz="1688"/>
            </a:lvl4pPr>
            <a:lvl5pPr>
              <a:defRPr sz="1688"/>
            </a:lvl5pPr>
            <a:lvl6pPr>
              <a:defRPr sz="1688"/>
            </a:lvl6pPr>
            <a:lvl7pPr>
              <a:defRPr sz="1688"/>
            </a:lvl7pPr>
            <a:lvl8pPr>
              <a:defRPr sz="1688"/>
            </a:lvl8pPr>
            <a:lvl9pPr>
              <a:defRPr sz="1688"/>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1D8BD707-D9CF-40AE-B4C6-C98DA3205C09}" type="datetimeFigureOut">
              <a:rPr lang="en-US" smtClean="0">
                <a:solidFill>
                  <a:prstClr val="black">
                    <a:tint val="75000"/>
                  </a:prstClr>
                </a:solidFill>
              </a:rPr>
              <a:pPr/>
              <a:t>6/12/2024</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499280"/>
      </p:ext>
    </p:extLst>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28625" y="1439168"/>
            <a:ext cx="3787676" cy="599777"/>
          </a:xfrm>
        </p:spPr>
        <p:txBody>
          <a:bodyPr anchor="b"/>
          <a:lstStyle>
            <a:lvl1pPr marL="0" indent="0">
              <a:buNone/>
              <a:defRPr sz="2250" b="1"/>
            </a:lvl1pPr>
            <a:lvl2pPr marL="428625" indent="0">
              <a:buNone/>
              <a:defRPr sz="1875" b="1"/>
            </a:lvl2pPr>
            <a:lvl3pPr marL="857250" indent="0">
              <a:buNone/>
              <a:defRPr sz="1688" b="1"/>
            </a:lvl3pPr>
            <a:lvl4pPr marL="1285875" indent="0">
              <a:buNone/>
              <a:defRPr sz="1500" b="1"/>
            </a:lvl4pPr>
            <a:lvl5pPr marL="1714500" indent="0">
              <a:buNone/>
              <a:defRPr sz="1500" b="1"/>
            </a:lvl5pPr>
            <a:lvl6pPr marL="2143125" indent="0">
              <a:buNone/>
              <a:defRPr sz="1500" b="1"/>
            </a:lvl6pPr>
            <a:lvl7pPr marL="2571750" indent="0">
              <a:buNone/>
              <a:defRPr sz="1500" b="1"/>
            </a:lvl7pPr>
            <a:lvl8pPr marL="3000375" indent="0">
              <a:buNone/>
              <a:defRPr sz="1500" b="1"/>
            </a:lvl8pPr>
            <a:lvl9pPr marL="3429000" indent="0">
              <a:buNone/>
              <a:defRPr sz="1500" b="1"/>
            </a:lvl9pPr>
          </a:lstStyle>
          <a:p>
            <a:pPr lvl="0"/>
            <a:r>
              <a:rPr lang="en-US"/>
              <a:t>Click to edit Master text styles</a:t>
            </a:r>
          </a:p>
        </p:txBody>
      </p:sp>
      <p:sp>
        <p:nvSpPr>
          <p:cNvPr id="4" name="Content Placeholder 3"/>
          <p:cNvSpPr>
            <a:spLocks noGrp="1"/>
          </p:cNvSpPr>
          <p:nvPr>
            <p:ph sz="half" idx="2"/>
          </p:nvPr>
        </p:nvSpPr>
        <p:spPr>
          <a:xfrm>
            <a:off x="428625" y="2038945"/>
            <a:ext cx="3787676" cy="3704333"/>
          </a:xfrm>
        </p:spPr>
        <p:txBody>
          <a:bodyPr/>
          <a:lstStyle>
            <a:lvl1pPr>
              <a:defRPr sz="2250"/>
            </a:lvl1pPr>
            <a:lvl2pPr>
              <a:defRPr sz="1875"/>
            </a:lvl2pPr>
            <a:lvl3pPr>
              <a:defRPr sz="1688"/>
            </a:lvl3pPr>
            <a:lvl4pPr>
              <a:defRPr sz="15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354711" y="1439168"/>
            <a:ext cx="3789164" cy="599777"/>
          </a:xfrm>
        </p:spPr>
        <p:txBody>
          <a:bodyPr anchor="b"/>
          <a:lstStyle>
            <a:lvl1pPr marL="0" indent="0">
              <a:buNone/>
              <a:defRPr sz="2250" b="1"/>
            </a:lvl1pPr>
            <a:lvl2pPr marL="428625" indent="0">
              <a:buNone/>
              <a:defRPr sz="1875" b="1"/>
            </a:lvl2pPr>
            <a:lvl3pPr marL="857250" indent="0">
              <a:buNone/>
              <a:defRPr sz="1688" b="1"/>
            </a:lvl3pPr>
            <a:lvl4pPr marL="1285875" indent="0">
              <a:buNone/>
              <a:defRPr sz="1500" b="1"/>
            </a:lvl4pPr>
            <a:lvl5pPr marL="1714500" indent="0">
              <a:buNone/>
              <a:defRPr sz="1500" b="1"/>
            </a:lvl5pPr>
            <a:lvl6pPr marL="2143125" indent="0">
              <a:buNone/>
              <a:defRPr sz="1500" b="1"/>
            </a:lvl6pPr>
            <a:lvl7pPr marL="2571750" indent="0">
              <a:buNone/>
              <a:defRPr sz="1500" b="1"/>
            </a:lvl7pPr>
            <a:lvl8pPr marL="3000375" indent="0">
              <a:buNone/>
              <a:defRPr sz="1500" b="1"/>
            </a:lvl8pPr>
            <a:lvl9pPr marL="3429000" indent="0">
              <a:buNone/>
              <a:defRPr sz="1500" b="1"/>
            </a:lvl9pPr>
          </a:lstStyle>
          <a:p>
            <a:pPr lvl="0"/>
            <a:r>
              <a:rPr lang="en-US"/>
              <a:t>Click to edit Master text styles</a:t>
            </a:r>
          </a:p>
        </p:txBody>
      </p:sp>
      <p:sp>
        <p:nvSpPr>
          <p:cNvPr id="6" name="Content Placeholder 5"/>
          <p:cNvSpPr>
            <a:spLocks noGrp="1"/>
          </p:cNvSpPr>
          <p:nvPr>
            <p:ph sz="quarter" idx="4"/>
          </p:nvPr>
        </p:nvSpPr>
        <p:spPr>
          <a:xfrm>
            <a:off x="4354711" y="2038945"/>
            <a:ext cx="3789164" cy="3704333"/>
          </a:xfrm>
        </p:spPr>
        <p:txBody>
          <a:bodyPr/>
          <a:lstStyle>
            <a:lvl1pPr>
              <a:defRPr sz="2250"/>
            </a:lvl1pPr>
            <a:lvl2pPr>
              <a:defRPr sz="1875"/>
            </a:lvl2pPr>
            <a:lvl3pPr>
              <a:defRPr sz="1688"/>
            </a:lvl3pPr>
            <a:lvl4pPr>
              <a:defRPr sz="15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1D8BD707-D9CF-40AE-B4C6-C98DA3205C09}" type="datetimeFigureOut">
              <a:rPr lang="en-US" smtClean="0">
                <a:solidFill>
                  <a:prstClr val="black">
                    <a:tint val="75000"/>
                  </a:prstClr>
                </a:solidFill>
              </a:rPr>
              <a:pPr/>
              <a:t>6/12/2024</a:t>
            </a:fld>
            <a:endParaRPr 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681089636"/>
      </p:ext>
    </p:extLst>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1D8BD707-D9CF-40AE-B4C6-C98DA3205C09}" type="datetimeFigureOut">
              <a:rPr lang="en-US" smtClean="0">
                <a:solidFill>
                  <a:prstClr val="black">
                    <a:tint val="75000"/>
                  </a:prstClr>
                </a:solidFill>
              </a:rPr>
              <a:pPr/>
              <a:t>6/12/2024</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440842378"/>
      </p:ext>
    </p:extLst>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solidFill>
                  <a:prstClr val="black">
                    <a:tint val="75000"/>
                  </a:prstClr>
                </a:solidFill>
              </a:rPr>
              <a:pPr/>
              <a:t>6/12/2024</a:t>
            </a:fld>
            <a:endParaRPr 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000427068"/>
      </p:ext>
    </p:extLst>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28626" y="255984"/>
            <a:ext cx="2820293" cy="1089422"/>
          </a:xfrm>
        </p:spPr>
        <p:txBody>
          <a:bodyPr anchor="b"/>
          <a:lstStyle>
            <a:lvl1pPr algn="l">
              <a:defRPr sz="1875" b="1"/>
            </a:lvl1pPr>
          </a:lstStyle>
          <a:p>
            <a:r>
              <a:rPr lang="en-US"/>
              <a:t>Click to edit Master title style</a:t>
            </a:r>
          </a:p>
        </p:txBody>
      </p:sp>
      <p:sp>
        <p:nvSpPr>
          <p:cNvPr id="3" name="Content Placeholder 2"/>
          <p:cNvSpPr>
            <a:spLocks noGrp="1"/>
          </p:cNvSpPr>
          <p:nvPr>
            <p:ph idx="1"/>
          </p:nvPr>
        </p:nvSpPr>
        <p:spPr>
          <a:xfrm>
            <a:off x="3351609" y="255985"/>
            <a:ext cx="4792266" cy="5487293"/>
          </a:xfrm>
        </p:spPr>
        <p:txBody>
          <a:bodyPr/>
          <a:lstStyle>
            <a:lvl1pPr>
              <a:defRPr sz="3000"/>
            </a:lvl1pPr>
            <a:lvl2pPr>
              <a:defRPr sz="2625"/>
            </a:lvl2pPr>
            <a:lvl3pPr>
              <a:defRPr sz="2250"/>
            </a:lvl3pPr>
            <a:lvl4pPr>
              <a:defRPr sz="1875"/>
            </a:lvl4pPr>
            <a:lvl5pPr>
              <a:defRPr sz="1875"/>
            </a:lvl5pPr>
            <a:lvl6pPr>
              <a:defRPr sz="1875"/>
            </a:lvl6pPr>
            <a:lvl7pPr>
              <a:defRPr sz="1875"/>
            </a:lvl7pPr>
            <a:lvl8pPr>
              <a:defRPr sz="1875"/>
            </a:lvl8pPr>
            <a:lvl9pPr>
              <a:defRPr sz="1875"/>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28626" y="1345406"/>
            <a:ext cx="2820293" cy="4397872"/>
          </a:xfrm>
        </p:spPr>
        <p:txBody>
          <a:bodyPr/>
          <a:lstStyle>
            <a:lvl1pPr marL="0" indent="0">
              <a:buNone/>
              <a:defRPr sz="1313"/>
            </a:lvl1pPr>
            <a:lvl2pPr marL="428625" indent="0">
              <a:buNone/>
              <a:defRPr sz="1125"/>
            </a:lvl2pPr>
            <a:lvl3pPr marL="857250" indent="0">
              <a:buNone/>
              <a:defRPr sz="938"/>
            </a:lvl3pPr>
            <a:lvl4pPr marL="1285875" indent="0">
              <a:buNone/>
              <a:defRPr sz="844"/>
            </a:lvl4pPr>
            <a:lvl5pPr marL="1714500" indent="0">
              <a:buNone/>
              <a:defRPr sz="844"/>
            </a:lvl5pPr>
            <a:lvl6pPr marL="2143125" indent="0">
              <a:buNone/>
              <a:defRPr sz="844"/>
            </a:lvl6pPr>
            <a:lvl7pPr marL="2571750" indent="0">
              <a:buNone/>
              <a:defRPr sz="844"/>
            </a:lvl7pPr>
            <a:lvl8pPr marL="3000375" indent="0">
              <a:buNone/>
              <a:defRPr sz="844"/>
            </a:lvl8pPr>
            <a:lvl9pPr marL="3429000" indent="0">
              <a:buNone/>
              <a:defRPr sz="844"/>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solidFill>
                  <a:prstClr val="black">
                    <a:tint val="75000"/>
                  </a:prstClr>
                </a:solidFill>
              </a:rPr>
              <a:pPr/>
              <a:t>6/12/2024</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05606863"/>
      </p:ext>
    </p:extLst>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680270" y="4500562"/>
            <a:ext cx="5143500" cy="531317"/>
          </a:xfrm>
        </p:spPr>
        <p:txBody>
          <a:bodyPr anchor="b"/>
          <a:lstStyle>
            <a:lvl1pPr algn="l">
              <a:defRPr sz="1875" b="1"/>
            </a:lvl1pPr>
          </a:lstStyle>
          <a:p>
            <a:r>
              <a:rPr lang="en-US"/>
              <a:t>Click to edit Master title style</a:t>
            </a:r>
          </a:p>
        </p:txBody>
      </p:sp>
      <p:sp>
        <p:nvSpPr>
          <p:cNvPr id="3" name="Picture Placeholder 2"/>
          <p:cNvSpPr>
            <a:spLocks noGrp="1"/>
          </p:cNvSpPr>
          <p:nvPr>
            <p:ph type="pic" idx="1"/>
          </p:nvPr>
        </p:nvSpPr>
        <p:spPr>
          <a:xfrm>
            <a:off x="1680270" y="574477"/>
            <a:ext cx="5143500" cy="3857625"/>
          </a:xfrm>
        </p:spPr>
        <p:txBody>
          <a:bodyPr/>
          <a:lstStyle>
            <a:lvl1pPr marL="0" indent="0">
              <a:buNone/>
              <a:defRPr sz="3000"/>
            </a:lvl1pPr>
            <a:lvl2pPr marL="428625" indent="0">
              <a:buNone/>
              <a:defRPr sz="2625"/>
            </a:lvl2pPr>
            <a:lvl3pPr marL="857250" indent="0">
              <a:buNone/>
              <a:defRPr sz="2250"/>
            </a:lvl3pPr>
            <a:lvl4pPr marL="1285875" indent="0">
              <a:buNone/>
              <a:defRPr sz="1875"/>
            </a:lvl4pPr>
            <a:lvl5pPr marL="1714500" indent="0">
              <a:buNone/>
              <a:defRPr sz="1875"/>
            </a:lvl5pPr>
            <a:lvl6pPr marL="2143125" indent="0">
              <a:buNone/>
              <a:defRPr sz="1875"/>
            </a:lvl6pPr>
            <a:lvl7pPr marL="2571750" indent="0">
              <a:buNone/>
              <a:defRPr sz="1875"/>
            </a:lvl7pPr>
            <a:lvl8pPr marL="3000375" indent="0">
              <a:buNone/>
              <a:defRPr sz="1875"/>
            </a:lvl8pPr>
            <a:lvl9pPr marL="3429000" indent="0">
              <a:buNone/>
              <a:defRPr sz="1875"/>
            </a:lvl9pPr>
          </a:lstStyle>
          <a:p>
            <a:endParaRPr lang="en-US"/>
          </a:p>
        </p:txBody>
      </p:sp>
      <p:sp>
        <p:nvSpPr>
          <p:cNvPr id="4" name="Text Placeholder 3"/>
          <p:cNvSpPr>
            <a:spLocks noGrp="1"/>
          </p:cNvSpPr>
          <p:nvPr>
            <p:ph type="body" sz="half" idx="2"/>
          </p:nvPr>
        </p:nvSpPr>
        <p:spPr>
          <a:xfrm>
            <a:off x="1680270" y="5031879"/>
            <a:ext cx="5143500" cy="754558"/>
          </a:xfrm>
        </p:spPr>
        <p:txBody>
          <a:bodyPr/>
          <a:lstStyle>
            <a:lvl1pPr marL="0" indent="0">
              <a:buNone/>
              <a:defRPr sz="1313"/>
            </a:lvl1pPr>
            <a:lvl2pPr marL="428625" indent="0">
              <a:buNone/>
              <a:defRPr sz="1125"/>
            </a:lvl2pPr>
            <a:lvl3pPr marL="857250" indent="0">
              <a:buNone/>
              <a:defRPr sz="938"/>
            </a:lvl3pPr>
            <a:lvl4pPr marL="1285875" indent="0">
              <a:buNone/>
              <a:defRPr sz="844"/>
            </a:lvl4pPr>
            <a:lvl5pPr marL="1714500" indent="0">
              <a:buNone/>
              <a:defRPr sz="844"/>
            </a:lvl5pPr>
            <a:lvl6pPr marL="2143125" indent="0">
              <a:buNone/>
              <a:defRPr sz="844"/>
            </a:lvl6pPr>
            <a:lvl7pPr marL="2571750" indent="0">
              <a:buNone/>
              <a:defRPr sz="844"/>
            </a:lvl7pPr>
            <a:lvl8pPr marL="3000375" indent="0">
              <a:buNone/>
              <a:defRPr sz="844"/>
            </a:lvl8pPr>
            <a:lvl9pPr marL="3429000" indent="0">
              <a:buNone/>
              <a:defRPr sz="844"/>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solidFill>
                  <a:prstClr val="black">
                    <a:tint val="75000"/>
                  </a:prstClr>
                </a:solidFill>
              </a:rPr>
              <a:pPr/>
              <a:t>6/12/2024</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162208143"/>
      </p:ext>
    </p:extLst>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solidFill>
                  <a:prstClr val="black">
                    <a:tint val="75000"/>
                  </a:prstClr>
                </a:solidFill>
              </a:rPr>
              <a:pPr/>
              <a:t>6/12/2024</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541446854"/>
      </p:ext>
    </p:extLst>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215062" y="257473"/>
            <a:ext cx="1928813" cy="548580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28625" y="257473"/>
            <a:ext cx="5643563" cy="548580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solidFill>
                  <a:prstClr val="black">
                    <a:tint val="75000"/>
                  </a:prstClr>
                </a:solidFill>
              </a:rPr>
              <a:pPr/>
              <a:t>6/12/2024</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12208259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3.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emf"/><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4.png"/></Relationships>
</file>

<file path=ppt/slideMasters/_rels/slideMaster10.xml.rels><?xml version="1.0" encoding="UTF-8" standalone="yes"?>
<Relationships xmlns="http://schemas.openxmlformats.org/package/2006/relationships"><Relationship Id="rId8" Type="http://schemas.openxmlformats.org/officeDocument/2006/relationships/slideLayout" Target="../slideLayouts/slideLayout118.xml"/><Relationship Id="rId3" Type="http://schemas.openxmlformats.org/officeDocument/2006/relationships/slideLayout" Target="../slideLayouts/slideLayout113.xml"/><Relationship Id="rId7" Type="http://schemas.openxmlformats.org/officeDocument/2006/relationships/slideLayout" Target="../slideLayouts/slideLayout117.xml"/><Relationship Id="rId12" Type="http://schemas.openxmlformats.org/officeDocument/2006/relationships/theme" Target="../theme/theme10.xml"/><Relationship Id="rId2" Type="http://schemas.openxmlformats.org/officeDocument/2006/relationships/slideLayout" Target="../slideLayouts/slideLayout112.xml"/><Relationship Id="rId1" Type="http://schemas.openxmlformats.org/officeDocument/2006/relationships/slideLayout" Target="../slideLayouts/slideLayout111.xml"/><Relationship Id="rId6" Type="http://schemas.openxmlformats.org/officeDocument/2006/relationships/slideLayout" Target="../slideLayouts/slideLayout116.xml"/><Relationship Id="rId11" Type="http://schemas.openxmlformats.org/officeDocument/2006/relationships/slideLayout" Target="../slideLayouts/slideLayout121.xml"/><Relationship Id="rId5" Type="http://schemas.openxmlformats.org/officeDocument/2006/relationships/slideLayout" Target="../slideLayouts/slideLayout115.xml"/><Relationship Id="rId10" Type="http://schemas.openxmlformats.org/officeDocument/2006/relationships/slideLayout" Target="../slideLayouts/slideLayout120.xml"/><Relationship Id="rId4" Type="http://schemas.openxmlformats.org/officeDocument/2006/relationships/slideLayout" Target="../slideLayouts/slideLayout114.xml"/><Relationship Id="rId9" Type="http://schemas.openxmlformats.org/officeDocument/2006/relationships/slideLayout" Target="../slideLayouts/slideLayout119.xml"/></Relationships>
</file>

<file path=ppt/slideMasters/_rels/slideMaster11.xml.rels><?xml version="1.0" encoding="UTF-8" standalone="yes"?>
<Relationships xmlns="http://schemas.openxmlformats.org/package/2006/relationships"><Relationship Id="rId8" Type="http://schemas.openxmlformats.org/officeDocument/2006/relationships/image" Target="../media/image20.png"/><Relationship Id="rId3" Type="http://schemas.openxmlformats.org/officeDocument/2006/relationships/slideLayout" Target="../slideLayouts/slideLayout124.xml"/><Relationship Id="rId7" Type="http://schemas.openxmlformats.org/officeDocument/2006/relationships/image" Target="../media/image19.png"/><Relationship Id="rId2" Type="http://schemas.openxmlformats.org/officeDocument/2006/relationships/slideLayout" Target="../slideLayouts/slideLayout123.xml"/><Relationship Id="rId1" Type="http://schemas.openxmlformats.org/officeDocument/2006/relationships/slideLayout" Target="../slideLayouts/slideLayout122.xml"/><Relationship Id="rId6" Type="http://schemas.openxmlformats.org/officeDocument/2006/relationships/theme" Target="../theme/theme11.xml"/><Relationship Id="rId5" Type="http://schemas.openxmlformats.org/officeDocument/2006/relationships/slideLayout" Target="../slideLayouts/slideLayout126.xml"/><Relationship Id="rId10" Type="http://schemas.openxmlformats.org/officeDocument/2006/relationships/image" Target="../media/image13.png"/><Relationship Id="rId4" Type="http://schemas.openxmlformats.org/officeDocument/2006/relationships/slideLayout" Target="../slideLayouts/slideLayout125.xml"/><Relationship Id="rId9" Type="http://schemas.openxmlformats.org/officeDocument/2006/relationships/image" Target="../media/image21.png"/></Relationships>
</file>

<file path=ppt/slideMasters/_rels/slideMaster12.xml.rels><?xml version="1.0" encoding="UTF-8" standalone="yes"?>
<Relationships xmlns="http://schemas.openxmlformats.org/package/2006/relationships"><Relationship Id="rId8" Type="http://schemas.openxmlformats.org/officeDocument/2006/relationships/slideLayout" Target="../slideLayouts/slideLayout134.xml"/><Relationship Id="rId13" Type="http://schemas.openxmlformats.org/officeDocument/2006/relationships/slideLayout" Target="../slideLayouts/slideLayout139.xml"/><Relationship Id="rId3" Type="http://schemas.openxmlformats.org/officeDocument/2006/relationships/slideLayout" Target="../slideLayouts/slideLayout129.xml"/><Relationship Id="rId7" Type="http://schemas.openxmlformats.org/officeDocument/2006/relationships/slideLayout" Target="../slideLayouts/slideLayout133.xml"/><Relationship Id="rId12" Type="http://schemas.openxmlformats.org/officeDocument/2006/relationships/slideLayout" Target="../slideLayouts/slideLayout138.xml"/><Relationship Id="rId2" Type="http://schemas.openxmlformats.org/officeDocument/2006/relationships/slideLayout" Target="../slideLayouts/slideLayout128.xml"/><Relationship Id="rId16" Type="http://schemas.openxmlformats.org/officeDocument/2006/relationships/theme" Target="../theme/theme12.xml"/><Relationship Id="rId1" Type="http://schemas.openxmlformats.org/officeDocument/2006/relationships/slideLayout" Target="../slideLayouts/slideLayout127.xml"/><Relationship Id="rId6" Type="http://schemas.openxmlformats.org/officeDocument/2006/relationships/slideLayout" Target="../slideLayouts/slideLayout132.xml"/><Relationship Id="rId11" Type="http://schemas.openxmlformats.org/officeDocument/2006/relationships/slideLayout" Target="../slideLayouts/slideLayout137.xml"/><Relationship Id="rId5" Type="http://schemas.openxmlformats.org/officeDocument/2006/relationships/slideLayout" Target="../slideLayouts/slideLayout131.xml"/><Relationship Id="rId15" Type="http://schemas.openxmlformats.org/officeDocument/2006/relationships/slideLayout" Target="../slideLayouts/slideLayout141.xml"/><Relationship Id="rId10" Type="http://schemas.openxmlformats.org/officeDocument/2006/relationships/slideLayout" Target="../slideLayouts/slideLayout136.xml"/><Relationship Id="rId4" Type="http://schemas.openxmlformats.org/officeDocument/2006/relationships/slideLayout" Target="../slideLayouts/slideLayout130.xml"/><Relationship Id="rId9" Type="http://schemas.openxmlformats.org/officeDocument/2006/relationships/slideLayout" Target="../slideLayouts/slideLayout135.xml"/><Relationship Id="rId14" Type="http://schemas.openxmlformats.org/officeDocument/2006/relationships/slideLayout" Target="../slideLayouts/slideLayout140.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7.xml"/><Relationship Id="rId13" Type="http://schemas.openxmlformats.org/officeDocument/2006/relationships/slideLayout" Target="../slideLayouts/slideLayout22.xml"/><Relationship Id="rId18" Type="http://schemas.openxmlformats.org/officeDocument/2006/relationships/slideLayout" Target="../slideLayouts/slideLayout27.xml"/><Relationship Id="rId3" Type="http://schemas.openxmlformats.org/officeDocument/2006/relationships/slideLayout" Target="../slideLayouts/slideLayout12.xml"/><Relationship Id="rId7" Type="http://schemas.openxmlformats.org/officeDocument/2006/relationships/slideLayout" Target="../slideLayouts/slideLayout16.xml"/><Relationship Id="rId12" Type="http://schemas.openxmlformats.org/officeDocument/2006/relationships/slideLayout" Target="../slideLayouts/slideLayout21.xml"/><Relationship Id="rId17" Type="http://schemas.openxmlformats.org/officeDocument/2006/relationships/slideLayout" Target="../slideLayouts/slideLayout26.xml"/><Relationship Id="rId2" Type="http://schemas.openxmlformats.org/officeDocument/2006/relationships/slideLayout" Target="../slideLayouts/slideLayout11.xml"/><Relationship Id="rId16" Type="http://schemas.openxmlformats.org/officeDocument/2006/relationships/slideLayout" Target="../slideLayouts/slideLayout25.xml"/><Relationship Id="rId20" Type="http://schemas.openxmlformats.org/officeDocument/2006/relationships/image" Target="../media/image5.png"/><Relationship Id="rId1" Type="http://schemas.openxmlformats.org/officeDocument/2006/relationships/slideLayout" Target="../slideLayouts/slideLayout10.xml"/><Relationship Id="rId6" Type="http://schemas.openxmlformats.org/officeDocument/2006/relationships/slideLayout" Target="../slideLayouts/slideLayout15.xml"/><Relationship Id="rId11" Type="http://schemas.openxmlformats.org/officeDocument/2006/relationships/slideLayout" Target="../slideLayouts/slideLayout20.xml"/><Relationship Id="rId5" Type="http://schemas.openxmlformats.org/officeDocument/2006/relationships/slideLayout" Target="../slideLayouts/slideLayout14.xml"/><Relationship Id="rId15" Type="http://schemas.openxmlformats.org/officeDocument/2006/relationships/slideLayout" Target="../slideLayouts/slideLayout24.xml"/><Relationship Id="rId10" Type="http://schemas.openxmlformats.org/officeDocument/2006/relationships/slideLayout" Target="../slideLayouts/slideLayout19.xml"/><Relationship Id="rId19" Type="http://schemas.openxmlformats.org/officeDocument/2006/relationships/theme" Target="../theme/theme2.xml"/><Relationship Id="rId4" Type="http://schemas.openxmlformats.org/officeDocument/2006/relationships/slideLayout" Target="../slideLayouts/slideLayout13.xml"/><Relationship Id="rId9" Type="http://schemas.openxmlformats.org/officeDocument/2006/relationships/slideLayout" Target="../slideLayouts/slideLayout18.xml"/><Relationship Id="rId14" Type="http://schemas.openxmlformats.org/officeDocument/2006/relationships/slideLayout" Target="../slideLayouts/slideLayout23.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5.xml"/><Relationship Id="rId13" Type="http://schemas.openxmlformats.org/officeDocument/2006/relationships/slideLayout" Target="../slideLayouts/slideLayout40.xml"/><Relationship Id="rId18" Type="http://schemas.openxmlformats.org/officeDocument/2006/relationships/slideLayout" Target="../slideLayouts/slideLayout45.xml"/><Relationship Id="rId3" Type="http://schemas.openxmlformats.org/officeDocument/2006/relationships/slideLayout" Target="../slideLayouts/slideLayout30.xml"/><Relationship Id="rId7" Type="http://schemas.openxmlformats.org/officeDocument/2006/relationships/slideLayout" Target="../slideLayouts/slideLayout34.xml"/><Relationship Id="rId12" Type="http://schemas.openxmlformats.org/officeDocument/2006/relationships/slideLayout" Target="../slideLayouts/slideLayout39.xml"/><Relationship Id="rId17" Type="http://schemas.openxmlformats.org/officeDocument/2006/relationships/slideLayout" Target="../slideLayouts/slideLayout44.xml"/><Relationship Id="rId2" Type="http://schemas.openxmlformats.org/officeDocument/2006/relationships/slideLayout" Target="../slideLayouts/slideLayout29.xml"/><Relationship Id="rId16" Type="http://schemas.openxmlformats.org/officeDocument/2006/relationships/slideLayout" Target="../slideLayouts/slideLayout43.xml"/><Relationship Id="rId20" Type="http://schemas.openxmlformats.org/officeDocument/2006/relationships/image" Target="../media/image5.png"/><Relationship Id="rId1" Type="http://schemas.openxmlformats.org/officeDocument/2006/relationships/slideLayout" Target="../slideLayouts/slideLayout28.xml"/><Relationship Id="rId6" Type="http://schemas.openxmlformats.org/officeDocument/2006/relationships/slideLayout" Target="../slideLayouts/slideLayout33.xml"/><Relationship Id="rId11" Type="http://schemas.openxmlformats.org/officeDocument/2006/relationships/slideLayout" Target="../slideLayouts/slideLayout38.xml"/><Relationship Id="rId5" Type="http://schemas.openxmlformats.org/officeDocument/2006/relationships/slideLayout" Target="../slideLayouts/slideLayout32.xml"/><Relationship Id="rId15" Type="http://schemas.openxmlformats.org/officeDocument/2006/relationships/slideLayout" Target="../slideLayouts/slideLayout42.xml"/><Relationship Id="rId10" Type="http://schemas.openxmlformats.org/officeDocument/2006/relationships/slideLayout" Target="../slideLayouts/slideLayout37.xml"/><Relationship Id="rId19" Type="http://schemas.openxmlformats.org/officeDocument/2006/relationships/theme" Target="../theme/theme3.xml"/><Relationship Id="rId4" Type="http://schemas.openxmlformats.org/officeDocument/2006/relationships/slideLayout" Target="../slideLayouts/slideLayout31.xml"/><Relationship Id="rId9" Type="http://schemas.openxmlformats.org/officeDocument/2006/relationships/slideLayout" Target="../slideLayouts/slideLayout36.xml"/><Relationship Id="rId14" Type="http://schemas.openxmlformats.org/officeDocument/2006/relationships/slideLayout" Target="../slideLayouts/slideLayout41.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53.xml"/><Relationship Id="rId13" Type="http://schemas.openxmlformats.org/officeDocument/2006/relationships/image" Target="../media/image3.png"/><Relationship Id="rId3" Type="http://schemas.openxmlformats.org/officeDocument/2006/relationships/slideLayout" Target="../slideLayouts/slideLayout48.xml"/><Relationship Id="rId7" Type="http://schemas.openxmlformats.org/officeDocument/2006/relationships/slideLayout" Target="../slideLayouts/slideLayout52.xml"/><Relationship Id="rId12" Type="http://schemas.openxmlformats.org/officeDocument/2006/relationships/image" Target="../media/image7.png"/><Relationship Id="rId2" Type="http://schemas.openxmlformats.org/officeDocument/2006/relationships/slideLayout" Target="../slideLayouts/slideLayout47.xml"/><Relationship Id="rId1" Type="http://schemas.openxmlformats.org/officeDocument/2006/relationships/slideLayout" Target="../slideLayouts/slideLayout46.xml"/><Relationship Id="rId6" Type="http://schemas.openxmlformats.org/officeDocument/2006/relationships/slideLayout" Target="../slideLayouts/slideLayout51.xml"/><Relationship Id="rId11" Type="http://schemas.openxmlformats.org/officeDocument/2006/relationships/image" Target="../media/image1.emf"/><Relationship Id="rId5" Type="http://schemas.openxmlformats.org/officeDocument/2006/relationships/slideLayout" Target="../slideLayouts/slideLayout50.xml"/><Relationship Id="rId10" Type="http://schemas.openxmlformats.org/officeDocument/2006/relationships/theme" Target="../theme/theme4.xml"/><Relationship Id="rId4" Type="http://schemas.openxmlformats.org/officeDocument/2006/relationships/slideLayout" Target="../slideLayouts/slideLayout49.xml"/><Relationship Id="rId9" Type="http://schemas.openxmlformats.org/officeDocument/2006/relationships/slideLayout" Target="../slideLayouts/slideLayout54.xml"/><Relationship Id="rId14" Type="http://schemas.openxmlformats.org/officeDocument/2006/relationships/image" Target="../media/image8.png"/></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62.xml"/><Relationship Id="rId13" Type="http://schemas.openxmlformats.org/officeDocument/2006/relationships/slideLayout" Target="../slideLayouts/slideLayout67.xml"/><Relationship Id="rId18" Type="http://schemas.openxmlformats.org/officeDocument/2006/relationships/slideLayout" Target="../slideLayouts/slideLayout72.xml"/><Relationship Id="rId3" Type="http://schemas.openxmlformats.org/officeDocument/2006/relationships/slideLayout" Target="../slideLayouts/slideLayout57.xml"/><Relationship Id="rId7" Type="http://schemas.openxmlformats.org/officeDocument/2006/relationships/slideLayout" Target="../slideLayouts/slideLayout61.xml"/><Relationship Id="rId12" Type="http://schemas.openxmlformats.org/officeDocument/2006/relationships/slideLayout" Target="../slideLayouts/slideLayout66.xml"/><Relationship Id="rId17" Type="http://schemas.openxmlformats.org/officeDocument/2006/relationships/slideLayout" Target="../slideLayouts/slideLayout71.xml"/><Relationship Id="rId2" Type="http://schemas.openxmlformats.org/officeDocument/2006/relationships/slideLayout" Target="../slideLayouts/slideLayout56.xml"/><Relationship Id="rId16" Type="http://schemas.openxmlformats.org/officeDocument/2006/relationships/slideLayout" Target="../slideLayouts/slideLayout70.xml"/><Relationship Id="rId20" Type="http://schemas.openxmlformats.org/officeDocument/2006/relationships/image" Target="../media/image5.png"/><Relationship Id="rId1" Type="http://schemas.openxmlformats.org/officeDocument/2006/relationships/slideLayout" Target="../slideLayouts/slideLayout55.xml"/><Relationship Id="rId6" Type="http://schemas.openxmlformats.org/officeDocument/2006/relationships/slideLayout" Target="../slideLayouts/slideLayout60.xml"/><Relationship Id="rId11" Type="http://schemas.openxmlformats.org/officeDocument/2006/relationships/slideLayout" Target="../slideLayouts/slideLayout65.xml"/><Relationship Id="rId5" Type="http://schemas.openxmlformats.org/officeDocument/2006/relationships/slideLayout" Target="../slideLayouts/slideLayout59.xml"/><Relationship Id="rId15" Type="http://schemas.openxmlformats.org/officeDocument/2006/relationships/slideLayout" Target="../slideLayouts/slideLayout69.xml"/><Relationship Id="rId10" Type="http://schemas.openxmlformats.org/officeDocument/2006/relationships/slideLayout" Target="../slideLayouts/slideLayout64.xml"/><Relationship Id="rId19" Type="http://schemas.openxmlformats.org/officeDocument/2006/relationships/theme" Target="../theme/theme5.xml"/><Relationship Id="rId4" Type="http://schemas.openxmlformats.org/officeDocument/2006/relationships/slideLayout" Target="../slideLayouts/slideLayout58.xml"/><Relationship Id="rId9" Type="http://schemas.openxmlformats.org/officeDocument/2006/relationships/slideLayout" Target="../slideLayouts/slideLayout63.xml"/><Relationship Id="rId14" Type="http://schemas.openxmlformats.org/officeDocument/2006/relationships/slideLayout" Target="../slideLayouts/slideLayout68.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80.xml"/><Relationship Id="rId3" Type="http://schemas.openxmlformats.org/officeDocument/2006/relationships/slideLayout" Target="../slideLayouts/slideLayout75.xml"/><Relationship Id="rId7" Type="http://schemas.openxmlformats.org/officeDocument/2006/relationships/slideLayout" Target="../slideLayouts/slideLayout79.xml"/><Relationship Id="rId12" Type="http://schemas.openxmlformats.org/officeDocument/2006/relationships/theme" Target="../theme/theme6.xml"/><Relationship Id="rId2" Type="http://schemas.openxmlformats.org/officeDocument/2006/relationships/slideLayout" Target="../slideLayouts/slideLayout74.xml"/><Relationship Id="rId1" Type="http://schemas.openxmlformats.org/officeDocument/2006/relationships/slideLayout" Target="../slideLayouts/slideLayout73.xml"/><Relationship Id="rId6" Type="http://schemas.openxmlformats.org/officeDocument/2006/relationships/slideLayout" Target="../slideLayouts/slideLayout78.xml"/><Relationship Id="rId11" Type="http://schemas.openxmlformats.org/officeDocument/2006/relationships/slideLayout" Target="../slideLayouts/slideLayout83.xml"/><Relationship Id="rId5" Type="http://schemas.openxmlformats.org/officeDocument/2006/relationships/slideLayout" Target="../slideLayouts/slideLayout77.xml"/><Relationship Id="rId10" Type="http://schemas.openxmlformats.org/officeDocument/2006/relationships/slideLayout" Target="../slideLayouts/slideLayout82.xml"/><Relationship Id="rId4" Type="http://schemas.openxmlformats.org/officeDocument/2006/relationships/slideLayout" Target="../slideLayouts/slideLayout76.xml"/><Relationship Id="rId9" Type="http://schemas.openxmlformats.org/officeDocument/2006/relationships/slideLayout" Target="../slideLayouts/slideLayout81.xml"/></Relationships>
</file>

<file path=ppt/slideMasters/_rels/slideMaster7.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slideLayout" Target="../slideLayouts/slideLayout86.xml"/><Relationship Id="rId7" Type="http://schemas.openxmlformats.org/officeDocument/2006/relationships/image" Target="../media/image10.png"/><Relationship Id="rId2" Type="http://schemas.openxmlformats.org/officeDocument/2006/relationships/slideLayout" Target="../slideLayouts/slideLayout85.xml"/><Relationship Id="rId1" Type="http://schemas.openxmlformats.org/officeDocument/2006/relationships/slideLayout" Target="../slideLayouts/slideLayout84.xml"/><Relationship Id="rId6" Type="http://schemas.openxmlformats.org/officeDocument/2006/relationships/theme" Target="../theme/theme7.xml"/><Relationship Id="rId5" Type="http://schemas.openxmlformats.org/officeDocument/2006/relationships/slideLayout" Target="../slideLayouts/slideLayout88.xml"/><Relationship Id="rId10" Type="http://schemas.openxmlformats.org/officeDocument/2006/relationships/image" Target="../media/image13.png"/><Relationship Id="rId4" Type="http://schemas.openxmlformats.org/officeDocument/2006/relationships/slideLayout" Target="../slideLayouts/slideLayout87.xml"/><Relationship Id="rId9" Type="http://schemas.openxmlformats.org/officeDocument/2006/relationships/image" Target="../media/image12.png"/></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96.xml"/><Relationship Id="rId3" Type="http://schemas.openxmlformats.org/officeDocument/2006/relationships/slideLayout" Target="../slideLayouts/slideLayout91.xml"/><Relationship Id="rId7" Type="http://schemas.openxmlformats.org/officeDocument/2006/relationships/slideLayout" Target="../slideLayouts/slideLayout95.xml"/><Relationship Id="rId12" Type="http://schemas.openxmlformats.org/officeDocument/2006/relationships/theme" Target="../theme/theme8.xml"/><Relationship Id="rId2" Type="http://schemas.openxmlformats.org/officeDocument/2006/relationships/slideLayout" Target="../slideLayouts/slideLayout90.xml"/><Relationship Id="rId1" Type="http://schemas.openxmlformats.org/officeDocument/2006/relationships/slideLayout" Target="../slideLayouts/slideLayout89.xml"/><Relationship Id="rId6" Type="http://schemas.openxmlformats.org/officeDocument/2006/relationships/slideLayout" Target="../slideLayouts/slideLayout94.xml"/><Relationship Id="rId11" Type="http://schemas.openxmlformats.org/officeDocument/2006/relationships/slideLayout" Target="../slideLayouts/slideLayout99.xml"/><Relationship Id="rId5" Type="http://schemas.openxmlformats.org/officeDocument/2006/relationships/slideLayout" Target="../slideLayouts/slideLayout93.xml"/><Relationship Id="rId10" Type="http://schemas.openxmlformats.org/officeDocument/2006/relationships/slideLayout" Target="../slideLayouts/slideLayout98.xml"/><Relationship Id="rId4" Type="http://schemas.openxmlformats.org/officeDocument/2006/relationships/slideLayout" Target="../slideLayouts/slideLayout92.xml"/><Relationship Id="rId9" Type="http://schemas.openxmlformats.org/officeDocument/2006/relationships/slideLayout" Target="../slideLayouts/slideLayout97.xml"/></Relationships>
</file>

<file path=ppt/slideMasters/_rels/slideMaster9.xml.rels><?xml version="1.0" encoding="UTF-8" standalone="yes"?>
<Relationships xmlns="http://schemas.openxmlformats.org/package/2006/relationships"><Relationship Id="rId8" Type="http://schemas.openxmlformats.org/officeDocument/2006/relationships/slideLayout" Target="../slideLayouts/slideLayout107.xml"/><Relationship Id="rId3" Type="http://schemas.openxmlformats.org/officeDocument/2006/relationships/slideLayout" Target="../slideLayouts/slideLayout102.xml"/><Relationship Id="rId7" Type="http://schemas.openxmlformats.org/officeDocument/2006/relationships/slideLayout" Target="../slideLayouts/slideLayout106.xml"/><Relationship Id="rId12" Type="http://schemas.openxmlformats.org/officeDocument/2006/relationships/theme" Target="../theme/theme9.xml"/><Relationship Id="rId2" Type="http://schemas.openxmlformats.org/officeDocument/2006/relationships/slideLayout" Target="../slideLayouts/slideLayout101.xml"/><Relationship Id="rId1" Type="http://schemas.openxmlformats.org/officeDocument/2006/relationships/slideLayout" Target="../slideLayouts/slideLayout100.xml"/><Relationship Id="rId6" Type="http://schemas.openxmlformats.org/officeDocument/2006/relationships/slideLayout" Target="../slideLayouts/slideLayout105.xml"/><Relationship Id="rId11" Type="http://schemas.openxmlformats.org/officeDocument/2006/relationships/slideLayout" Target="../slideLayouts/slideLayout110.xml"/><Relationship Id="rId5" Type="http://schemas.openxmlformats.org/officeDocument/2006/relationships/slideLayout" Target="../slideLayouts/slideLayout104.xml"/><Relationship Id="rId10" Type="http://schemas.openxmlformats.org/officeDocument/2006/relationships/slideLayout" Target="../slideLayouts/slideLayout109.xml"/><Relationship Id="rId4" Type="http://schemas.openxmlformats.org/officeDocument/2006/relationships/slideLayout" Target="../slideLayouts/slideLayout103.xml"/><Relationship Id="rId9" Type="http://schemas.openxmlformats.org/officeDocument/2006/relationships/slideLayout" Target="../slideLayouts/slideLayout108.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TextBox 6"/>
          <p:cNvSpPr txBox="1"/>
          <p:nvPr userDrawn="1"/>
        </p:nvSpPr>
        <p:spPr>
          <a:xfrm>
            <a:off x="267368" y="5307263"/>
            <a:ext cx="184666" cy="369332"/>
          </a:xfrm>
          <a:prstGeom prst="rect">
            <a:avLst/>
          </a:prstGeom>
          <a:noFill/>
        </p:spPr>
        <p:txBody>
          <a:bodyPr wrap="none" rtlCol="0">
            <a:spAutoFit/>
          </a:bodyPr>
          <a:lstStyle/>
          <a:p>
            <a:pPr defTabSz="457200"/>
            <a:endParaRPr lang="en-US" dirty="0">
              <a:solidFill>
                <a:srgbClr val="000000"/>
              </a:solidFill>
            </a:endParaRPr>
          </a:p>
        </p:txBody>
      </p:sp>
      <p:sp>
        <p:nvSpPr>
          <p:cNvPr id="8" name="Title Placeholder 1"/>
          <p:cNvSpPr>
            <a:spLocks noGrp="1"/>
          </p:cNvSpPr>
          <p:nvPr>
            <p:ph type="title"/>
          </p:nvPr>
        </p:nvSpPr>
        <p:spPr>
          <a:xfrm>
            <a:off x="457200" y="525956"/>
            <a:ext cx="8229600" cy="1143000"/>
          </a:xfrm>
          <a:prstGeom prst="rect">
            <a:avLst/>
          </a:prstGeom>
        </p:spPr>
        <p:txBody>
          <a:bodyPr vert="horz" lIns="91440" tIns="45720" rIns="91440" bIns="45720" rtlCol="0" anchor="ctr">
            <a:normAutofit/>
          </a:bodyPr>
          <a:lstStyle/>
          <a:p>
            <a:r>
              <a:rPr lang="en-US" dirty="0" smtClean="0"/>
              <a:t>Project Title</a:t>
            </a:r>
            <a:endParaRPr lang="en-US" dirty="0"/>
          </a:p>
        </p:txBody>
      </p:sp>
      <p:sp>
        <p:nvSpPr>
          <p:cNvPr id="9" name="Text Placeholder 2"/>
          <p:cNvSpPr>
            <a:spLocks noGrp="1"/>
          </p:cNvSpPr>
          <p:nvPr>
            <p:ph type="body" idx="1"/>
          </p:nvPr>
        </p:nvSpPr>
        <p:spPr>
          <a:xfrm>
            <a:off x="457200" y="1808079"/>
            <a:ext cx="8229600" cy="2526418"/>
          </a:xfrm>
          <a:prstGeom prst="rect">
            <a:avLst/>
          </a:prstGeom>
        </p:spPr>
        <p:txBody>
          <a:bodyPr vert="horz" lIns="91440" tIns="45720" rIns="91440" bIns="45720" rtlCol="0">
            <a:normAutofit/>
          </a:bodyPr>
          <a:lstStyle/>
          <a:p>
            <a:pPr lvl="0"/>
            <a:r>
              <a:rPr lang="en-US" dirty="0" err="1" smtClean="0"/>
              <a:t>Lorem</a:t>
            </a:r>
            <a:r>
              <a:rPr lang="en-US" dirty="0" smtClean="0"/>
              <a:t> </a:t>
            </a:r>
            <a:r>
              <a:rPr lang="en-US" dirty="0" err="1" smtClean="0"/>
              <a:t>Ipsum</a:t>
            </a:r>
            <a:endParaRPr lang="en-US" dirty="0" smtClean="0"/>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pic>
        <p:nvPicPr>
          <p:cNvPr id="13" name="Picture 12"/>
          <p:cNvPicPr>
            <a:picLocks noChangeAspect="1"/>
          </p:cNvPicPr>
          <p:nvPr userDrawn="1"/>
        </p:nvPicPr>
        <p:blipFill>
          <a:blip r:embed="rId11"/>
          <a:stretch>
            <a:fillRect/>
          </a:stretch>
        </p:blipFill>
        <p:spPr>
          <a:xfrm>
            <a:off x="6274508" y="0"/>
            <a:ext cx="2869492" cy="2379579"/>
          </a:xfrm>
          <a:prstGeom prst="rect">
            <a:avLst/>
          </a:prstGeom>
        </p:spPr>
      </p:pic>
      <p:pic>
        <p:nvPicPr>
          <p:cNvPr id="2" name="Picture 1" descr="EIFL_LOGO_BG_WHITE.psd"/>
          <p:cNvPicPr>
            <a:picLocks noChangeAspect="1"/>
          </p:cNvPicPr>
          <p:nvPr userDrawn="1"/>
        </p:nvPicPr>
        <p:blipFill>
          <a:blip r:embed="rId12" cstate="print">
            <a:extLst>
              <a:ext uri="{28A0092B-C50C-407E-A947-70E740481C1C}">
                <a14:useLocalDpi xmlns:a14="http://schemas.microsoft.com/office/drawing/2010/main" val="0"/>
              </a:ext>
            </a:extLst>
          </a:blip>
          <a:stretch>
            <a:fillRect/>
          </a:stretch>
        </p:blipFill>
        <p:spPr>
          <a:xfrm>
            <a:off x="267368" y="6000750"/>
            <a:ext cx="2529334" cy="714375"/>
          </a:xfrm>
          <a:prstGeom prst="rect">
            <a:avLst/>
          </a:prstGeom>
        </p:spPr>
      </p:pic>
      <p:pic>
        <p:nvPicPr>
          <p:cNvPr id="5" name="Picture 4" descr="Untitled6.png"/>
          <p:cNvPicPr>
            <a:picLocks noChangeAspect="1"/>
          </p:cNvPicPr>
          <p:nvPr userDrawn="1"/>
        </p:nvPicPr>
        <p:blipFill>
          <a:blip r:embed="rId13">
            <a:extLst>
              <a:ext uri="{28A0092B-C50C-407E-A947-70E740481C1C}">
                <a14:useLocalDpi xmlns:a14="http://schemas.microsoft.com/office/drawing/2010/main" val="0"/>
              </a:ext>
            </a:extLst>
          </a:blip>
          <a:stretch>
            <a:fillRect/>
          </a:stretch>
        </p:blipFill>
        <p:spPr>
          <a:xfrm>
            <a:off x="0" y="4429762"/>
            <a:ext cx="9159875" cy="2471398"/>
          </a:xfrm>
          <a:prstGeom prst="rect">
            <a:avLst/>
          </a:prstGeom>
        </p:spPr>
      </p:pic>
      <p:pic>
        <p:nvPicPr>
          <p:cNvPr id="6" name="Picture 5" descr="EIFL_LOGO_BG_WHITE.psd"/>
          <p:cNvPicPr>
            <a:picLocks noChangeAspect="1"/>
          </p:cNvPicPr>
          <p:nvPr userDrawn="1"/>
        </p:nvPicPr>
        <p:blipFill>
          <a:blip r:embed="rId14" cstate="print">
            <a:extLst>
              <a:ext uri="{28A0092B-C50C-407E-A947-70E740481C1C}">
                <a14:useLocalDpi xmlns:a14="http://schemas.microsoft.com/office/drawing/2010/main" val="0"/>
              </a:ext>
            </a:extLst>
          </a:blip>
          <a:stretch>
            <a:fillRect/>
          </a:stretch>
        </p:blipFill>
        <p:spPr>
          <a:xfrm>
            <a:off x="224952" y="5676595"/>
            <a:ext cx="3365554" cy="950554"/>
          </a:xfrm>
          <a:prstGeom prst="rect">
            <a:avLst/>
          </a:prstGeom>
        </p:spPr>
      </p:pic>
    </p:spTree>
    <p:extLst>
      <p:ext uri="{BB962C8B-B14F-4D97-AF65-F5344CB8AC3E}">
        <p14:creationId xmlns:p14="http://schemas.microsoft.com/office/powerpoint/2010/main" val="3302774216"/>
      </p:ext>
    </p:extLst>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Lst>
  <p:timing>
    <p:tnLst>
      <p:par>
        <p:cTn id="1" dur="indefinite" restart="never" nodeType="tmRoot"/>
      </p:par>
    </p:tnLst>
  </p:timing>
  <p:hf sldNum="0" hdr="0" dt="0"/>
  <p:txStyles>
    <p:titleStyle>
      <a:lvl1pPr algn="l" defTabSz="457200" rtl="0" eaLnBrk="1" latinLnBrk="0" hangingPunct="1">
        <a:spcBef>
          <a:spcPct val="0"/>
        </a:spcBef>
        <a:buNone/>
        <a:defRPr sz="5000" kern="1200">
          <a:solidFill>
            <a:schemeClr val="accent3"/>
          </a:solidFill>
          <a:latin typeface="Open Sans"/>
          <a:ea typeface="+mj-ea"/>
          <a:cs typeface="Open Sans"/>
        </a:defRPr>
      </a:lvl1pPr>
    </p:titleStyle>
    <p:bodyStyle>
      <a:lvl1pPr marL="342900" indent="-342900" algn="l" defTabSz="457200" rtl="0" eaLnBrk="1" latinLnBrk="0" hangingPunct="1">
        <a:spcBef>
          <a:spcPct val="20000"/>
        </a:spcBef>
        <a:buFont typeface="Arial"/>
        <a:buChar char="•"/>
        <a:defRPr sz="2200" kern="1200">
          <a:solidFill>
            <a:schemeClr val="accent3"/>
          </a:solidFill>
          <a:latin typeface="Open Sans"/>
          <a:ea typeface="+mn-ea"/>
          <a:cs typeface="Open Sans"/>
        </a:defRPr>
      </a:lvl1pPr>
      <a:lvl2pPr marL="742950" indent="-285750" algn="l" defTabSz="457200" rtl="0" eaLnBrk="1" latinLnBrk="0" hangingPunct="1">
        <a:spcBef>
          <a:spcPct val="20000"/>
        </a:spcBef>
        <a:buFont typeface="Arial"/>
        <a:buChar char="–"/>
        <a:defRPr sz="2000" kern="1200">
          <a:solidFill>
            <a:schemeClr val="accent3"/>
          </a:solidFill>
          <a:latin typeface="Open Sans"/>
          <a:ea typeface="+mn-ea"/>
          <a:cs typeface="Open Sans"/>
        </a:defRPr>
      </a:lvl2pPr>
      <a:lvl3pPr marL="1143000" indent="-228600" algn="l" defTabSz="457200" rtl="0" eaLnBrk="1" latinLnBrk="0" hangingPunct="1">
        <a:spcBef>
          <a:spcPct val="20000"/>
        </a:spcBef>
        <a:buFont typeface="Arial"/>
        <a:buChar char="•"/>
        <a:defRPr sz="1800" kern="1200">
          <a:solidFill>
            <a:schemeClr val="accent3"/>
          </a:solidFill>
          <a:latin typeface="Open Sans"/>
          <a:ea typeface="+mn-ea"/>
          <a:cs typeface="Open Sans"/>
        </a:defRPr>
      </a:lvl3pPr>
      <a:lvl4pPr marL="1600200" indent="-228600" algn="l" defTabSz="457200" rtl="0" eaLnBrk="1" latinLnBrk="0" hangingPunct="1">
        <a:spcBef>
          <a:spcPct val="20000"/>
        </a:spcBef>
        <a:buFont typeface="Arial"/>
        <a:buChar char="–"/>
        <a:defRPr sz="1600" kern="1200">
          <a:solidFill>
            <a:schemeClr val="accent3"/>
          </a:solidFill>
          <a:latin typeface="Open Sans"/>
          <a:ea typeface="+mn-ea"/>
          <a:cs typeface="Open Sans"/>
        </a:defRPr>
      </a:lvl4pPr>
      <a:lvl5pPr marL="2057400" indent="-228600" algn="l" defTabSz="457200" rtl="0" eaLnBrk="1" latinLnBrk="0" hangingPunct="1">
        <a:spcBef>
          <a:spcPct val="20000"/>
        </a:spcBef>
        <a:buFont typeface="Arial"/>
        <a:buChar char="»"/>
        <a:defRPr sz="1400" kern="1200">
          <a:solidFill>
            <a:schemeClr val="accent3"/>
          </a:solidFill>
          <a:latin typeface="Open Sans"/>
          <a:ea typeface="+mn-ea"/>
          <a:cs typeface="Open San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28625" y="257473"/>
            <a:ext cx="7715250" cy="1071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28625" y="1500188"/>
            <a:ext cx="7715250" cy="424309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28625" y="5959078"/>
            <a:ext cx="2000250" cy="342305"/>
          </a:xfrm>
          <a:prstGeom prst="rect">
            <a:avLst/>
          </a:prstGeom>
        </p:spPr>
        <p:txBody>
          <a:bodyPr vert="horz" lIns="91440" tIns="45720" rIns="91440" bIns="45720" rtlCol="0" anchor="ctr"/>
          <a:lstStyle>
            <a:lvl1pPr algn="l">
              <a:defRPr sz="1125">
                <a:solidFill>
                  <a:schemeClr val="tx1">
                    <a:tint val="75000"/>
                  </a:schemeClr>
                </a:solidFill>
              </a:defRPr>
            </a:lvl1pPr>
          </a:lstStyle>
          <a:p>
            <a:fld id="{1D8BD707-D9CF-40AE-B4C6-C98DA3205C09}" type="datetimeFigureOut">
              <a:rPr lang="en-US" smtClean="0">
                <a:solidFill>
                  <a:prstClr val="black">
                    <a:tint val="75000"/>
                  </a:prstClr>
                </a:solidFill>
              </a:rPr>
              <a:pPr/>
              <a:t>6/12/2024</a:t>
            </a:fld>
            <a:endParaRPr lang="en-US">
              <a:solidFill>
                <a:prstClr val="black">
                  <a:tint val="75000"/>
                </a:prstClr>
              </a:solidFill>
            </a:endParaRPr>
          </a:p>
        </p:txBody>
      </p:sp>
      <p:sp>
        <p:nvSpPr>
          <p:cNvPr id="5" name="Footer Placeholder 4"/>
          <p:cNvSpPr>
            <a:spLocks noGrp="1"/>
          </p:cNvSpPr>
          <p:nvPr>
            <p:ph type="ftr" sz="quarter" idx="3"/>
          </p:nvPr>
        </p:nvSpPr>
        <p:spPr>
          <a:xfrm>
            <a:off x="2928938" y="5959078"/>
            <a:ext cx="2714625" cy="342305"/>
          </a:xfrm>
          <a:prstGeom prst="rect">
            <a:avLst/>
          </a:prstGeom>
        </p:spPr>
        <p:txBody>
          <a:bodyPr vert="horz" lIns="91440" tIns="45720" rIns="91440" bIns="45720" rtlCol="0" anchor="ctr"/>
          <a:lstStyle>
            <a:lvl1pPr algn="ctr">
              <a:defRPr sz="1125">
                <a:solidFill>
                  <a:schemeClr val="tx1">
                    <a:tint val="75000"/>
                  </a:schemeClr>
                </a:solidFill>
              </a:defRPr>
            </a:lvl1pPr>
          </a:lstStyle>
          <a:p>
            <a:endParaRPr lang="en-US">
              <a:solidFill>
                <a:prstClr val="black">
                  <a:tint val="75000"/>
                </a:prstClr>
              </a:solidFill>
            </a:endParaRPr>
          </a:p>
        </p:txBody>
      </p:sp>
      <p:sp>
        <p:nvSpPr>
          <p:cNvPr id="6" name="Slide Number Placeholder 5"/>
          <p:cNvSpPr>
            <a:spLocks noGrp="1"/>
          </p:cNvSpPr>
          <p:nvPr>
            <p:ph type="sldNum" sz="quarter" idx="4"/>
          </p:nvPr>
        </p:nvSpPr>
        <p:spPr>
          <a:xfrm>
            <a:off x="6143625" y="5959078"/>
            <a:ext cx="2000250" cy="342305"/>
          </a:xfrm>
          <a:prstGeom prst="rect">
            <a:avLst/>
          </a:prstGeom>
        </p:spPr>
        <p:txBody>
          <a:bodyPr vert="horz" lIns="91440" tIns="45720" rIns="91440" bIns="45720" rtlCol="0" anchor="ctr"/>
          <a:lstStyle>
            <a:lvl1pPr algn="r">
              <a:defRPr sz="1125">
                <a:solidFill>
                  <a:schemeClr val="tx1">
                    <a:tint val="75000"/>
                  </a:schemeClr>
                </a:solidFill>
              </a:defRPr>
            </a:lvl1p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027331870"/>
      </p:ext>
    </p:extLst>
  </p:cSld>
  <p:clrMap bg1="lt1" tx1="dk1" bg2="lt2" tx2="dk2" accent1="accent1" accent2="accent2" accent3="accent3" accent4="accent4" accent5="accent5" accent6="accent6" hlink="hlink" folHlink="folHlink"/>
  <p:sldLayoutIdLst>
    <p:sldLayoutId id="2147483852" r:id="rId1"/>
    <p:sldLayoutId id="2147483853" r:id="rId2"/>
    <p:sldLayoutId id="2147483854" r:id="rId3"/>
    <p:sldLayoutId id="2147483855" r:id="rId4"/>
    <p:sldLayoutId id="2147483856" r:id="rId5"/>
    <p:sldLayoutId id="2147483857" r:id="rId6"/>
    <p:sldLayoutId id="2147483858" r:id="rId7"/>
    <p:sldLayoutId id="2147483859" r:id="rId8"/>
    <p:sldLayoutId id="2147483860" r:id="rId9"/>
    <p:sldLayoutId id="2147483861" r:id="rId10"/>
    <p:sldLayoutId id="2147483862" r:id="rId11"/>
  </p:sldLayoutIdLst>
  <p:txStyles>
    <p:titleStyle>
      <a:lvl1pPr algn="ctr" defTabSz="857250" rtl="0" eaLnBrk="1" latinLnBrk="0" hangingPunct="1">
        <a:spcBef>
          <a:spcPct val="0"/>
        </a:spcBef>
        <a:buNone/>
        <a:defRPr sz="4125" kern="1200">
          <a:solidFill>
            <a:schemeClr val="tx1"/>
          </a:solidFill>
          <a:latin typeface="+mj-lt"/>
          <a:ea typeface="+mj-ea"/>
          <a:cs typeface="+mj-cs"/>
        </a:defRPr>
      </a:lvl1pPr>
    </p:titleStyle>
    <p:bodyStyle>
      <a:lvl1pPr marL="321469" indent="-321469" algn="l" defTabSz="857250" rtl="0" eaLnBrk="1" latinLnBrk="0" hangingPunct="1">
        <a:spcBef>
          <a:spcPct val="20000"/>
        </a:spcBef>
        <a:buFont typeface="Arial" pitchFamily="34" charset="0"/>
        <a:buChar char="•"/>
        <a:defRPr sz="3000" kern="1200">
          <a:solidFill>
            <a:schemeClr val="tx1"/>
          </a:solidFill>
          <a:latin typeface="+mn-lt"/>
          <a:ea typeface="+mn-ea"/>
          <a:cs typeface="+mn-cs"/>
        </a:defRPr>
      </a:lvl1pPr>
      <a:lvl2pPr marL="696516" indent="-267891" algn="l" defTabSz="857250" rtl="0" eaLnBrk="1" latinLnBrk="0" hangingPunct="1">
        <a:spcBef>
          <a:spcPct val="20000"/>
        </a:spcBef>
        <a:buFont typeface="Arial" pitchFamily="34" charset="0"/>
        <a:buChar char="–"/>
        <a:defRPr sz="2625" kern="1200">
          <a:solidFill>
            <a:schemeClr val="tx1"/>
          </a:solidFill>
          <a:latin typeface="+mn-lt"/>
          <a:ea typeface="+mn-ea"/>
          <a:cs typeface="+mn-cs"/>
        </a:defRPr>
      </a:lvl2pPr>
      <a:lvl3pPr marL="1071563" indent="-214313" algn="l" defTabSz="857250" rtl="0" eaLnBrk="1" latinLnBrk="0" hangingPunct="1">
        <a:spcBef>
          <a:spcPct val="20000"/>
        </a:spcBef>
        <a:buFont typeface="Arial" pitchFamily="34" charset="0"/>
        <a:buChar char="•"/>
        <a:defRPr sz="2250" kern="1200">
          <a:solidFill>
            <a:schemeClr val="tx1"/>
          </a:solidFill>
          <a:latin typeface="+mn-lt"/>
          <a:ea typeface="+mn-ea"/>
          <a:cs typeface="+mn-cs"/>
        </a:defRPr>
      </a:lvl3pPr>
      <a:lvl4pPr marL="1500188" indent="-214313" algn="l" defTabSz="857250" rtl="0" eaLnBrk="1" latinLnBrk="0" hangingPunct="1">
        <a:spcBef>
          <a:spcPct val="20000"/>
        </a:spcBef>
        <a:buFont typeface="Arial" pitchFamily="34" charset="0"/>
        <a:buChar char="–"/>
        <a:defRPr sz="1875" kern="1200">
          <a:solidFill>
            <a:schemeClr val="tx1"/>
          </a:solidFill>
          <a:latin typeface="+mn-lt"/>
          <a:ea typeface="+mn-ea"/>
          <a:cs typeface="+mn-cs"/>
        </a:defRPr>
      </a:lvl4pPr>
      <a:lvl5pPr marL="1928813" indent="-214313" algn="l" defTabSz="857250" rtl="0" eaLnBrk="1" latinLnBrk="0" hangingPunct="1">
        <a:spcBef>
          <a:spcPct val="20000"/>
        </a:spcBef>
        <a:buFont typeface="Arial" pitchFamily="34" charset="0"/>
        <a:buChar char="»"/>
        <a:defRPr sz="1875" kern="1200">
          <a:solidFill>
            <a:schemeClr val="tx1"/>
          </a:solidFill>
          <a:latin typeface="+mn-lt"/>
          <a:ea typeface="+mn-ea"/>
          <a:cs typeface="+mn-cs"/>
        </a:defRPr>
      </a:lvl5pPr>
      <a:lvl6pPr marL="2357438" indent="-214313" algn="l" defTabSz="857250" rtl="0" eaLnBrk="1" latinLnBrk="0" hangingPunct="1">
        <a:spcBef>
          <a:spcPct val="20000"/>
        </a:spcBef>
        <a:buFont typeface="Arial" pitchFamily="34" charset="0"/>
        <a:buChar char="•"/>
        <a:defRPr sz="1875" kern="1200">
          <a:solidFill>
            <a:schemeClr val="tx1"/>
          </a:solidFill>
          <a:latin typeface="+mn-lt"/>
          <a:ea typeface="+mn-ea"/>
          <a:cs typeface="+mn-cs"/>
        </a:defRPr>
      </a:lvl6pPr>
      <a:lvl7pPr marL="2786063" indent="-214313" algn="l" defTabSz="857250" rtl="0" eaLnBrk="1" latinLnBrk="0" hangingPunct="1">
        <a:spcBef>
          <a:spcPct val="20000"/>
        </a:spcBef>
        <a:buFont typeface="Arial" pitchFamily="34" charset="0"/>
        <a:buChar char="•"/>
        <a:defRPr sz="1875" kern="1200">
          <a:solidFill>
            <a:schemeClr val="tx1"/>
          </a:solidFill>
          <a:latin typeface="+mn-lt"/>
          <a:ea typeface="+mn-ea"/>
          <a:cs typeface="+mn-cs"/>
        </a:defRPr>
      </a:lvl7pPr>
      <a:lvl8pPr marL="3214688" indent="-214313" algn="l" defTabSz="857250" rtl="0" eaLnBrk="1" latinLnBrk="0" hangingPunct="1">
        <a:spcBef>
          <a:spcPct val="20000"/>
        </a:spcBef>
        <a:buFont typeface="Arial" pitchFamily="34" charset="0"/>
        <a:buChar char="•"/>
        <a:defRPr sz="1875" kern="1200">
          <a:solidFill>
            <a:schemeClr val="tx1"/>
          </a:solidFill>
          <a:latin typeface="+mn-lt"/>
          <a:ea typeface="+mn-ea"/>
          <a:cs typeface="+mn-cs"/>
        </a:defRPr>
      </a:lvl8pPr>
      <a:lvl9pPr marL="3643313" indent="-214313" algn="l" defTabSz="857250" rtl="0" eaLnBrk="1" latinLnBrk="0" hangingPunct="1">
        <a:spcBef>
          <a:spcPct val="20000"/>
        </a:spcBef>
        <a:buFont typeface="Arial" pitchFamily="34" charset="0"/>
        <a:buChar char="•"/>
        <a:defRPr sz="1875" kern="1200">
          <a:solidFill>
            <a:schemeClr val="tx1"/>
          </a:solidFill>
          <a:latin typeface="+mn-lt"/>
          <a:ea typeface="+mn-ea"/>
          <a:cs typeface="+mn-cs"/>
        </a:defRPr>
      </a:lvl9pPr>
    </p:bodyStyle>
    <p:otherStyle>
      <a:defPPr>
        <a:defRPr lang="en-US"/>
      </a:defPPr>
      <a:lvl1pPr marL="0" algn="l" defTabSz="857250" rtl="0" eaLnBrk="1" latinLnBrk="0" hangingPunct="1">
        <a:defRPr sz="1688" kern="1200">
          <a:solidFill>
            <a:schemeClr val="tx1"/>
          </a:solidFill>
          <a:latin typeface="+mn-lt"/>
          <a:ea typeface="+mn-ea"/>
          <a:cs typeface="+mn-cs"/>
        </a:defRPr>
      </a:lvl1pPr>
      <a:lvl2pPr marL="428625" algn="l" defTabSz="857250" rtl="0" eaLnBrk="1" latinLnBrk="0" hangingPunct="1">
        <a:defRPr sz="1688" kern="1200">
          <a:solidFill>
            <a:schemeClr val="tx1"/>
          </a:solidFill>
          <a:latin typeface="+mn-lt"/>
          <a:ea typeface="+mn-ea"/>
          <a:cs typeface="+mn-cs"/>
        </a:defRPr>
      </a:lvl2pPr>
      <a:lvl3pPr marL="857250" algn="l" defTabSz="857250" rtl="0" eaLnBrk="1" latinLnBrk="0" hangingPunct="1">
        <a:defRPr sz="1688" kern="1200">
          <a:solidFill>
            <a:schemeClr val="tx1"/>
          </a:solidFill>
          <a:latin typeface="+mn-lt"/>
          <a:ea typeface="+mn-ea"/>
          <a:cs typeface="+mn-cs"/>
        </a:defRPr>
      </a:lvl3pPr>
      <a:lvl4pPr marL="1285875" algn="l" defTabSz="857250" rtl="0" eaLnBrk="1" latinLnBrk="0" hangingPunct="1">
        <a:defRPr sz="1688" kern="1200">
          <a:solidFill>
            <a:schemeClr val="tx1"/>
          </a:solidFill>
          <a:latin typeface="+mn-lt"/>
          <a:ea typeface="+mn-ea"/>
          <a:cs typeface="+mn-cs"/>
        </a:defRPr>
      </a:lvl4pPr>
      <a:lvl5pPr marL="1714500" algn="l" defTabSz="857250" rtl="0" eaLnBrk="1" latinLnBrk="0" hangingPunct="1">
        <a:defRPr sz="1688" kern="1200">
          <a:solidFill>
            <a:schemeClr val="tx1"/>
          </a:solidFill>
          <a:latin typeface="+mn-lt"/>
          <a:ea typeface="+mn-ea"/>
          <a:cs typeface="+mn-cs"/>
        </a:defRPr>
      </a:lvl5pPr>
      <a:lvl6pPr marL="2143125" algn="l" defTabSz="857250" rtl="0" eaLnBrk="1" latinLnBrk="0" hangingPunct="1">
        <a:defRPr sz="1688" kern="1200">
          <a:solidFill>
            <a:schemeClr val="tx1"/>
          </a:solidFill>
          <a:latin typeface="+mn-lt"/>
          <a:ea typeface="+mn-ea"/>
          <a:cs typeface="+mn-cs"/>
        </a:defRPr>
      </a:lvl6pPr>
      <a:lvl7pPr marL="2571750" algn="l" defTabSz="857250" rtl="0" eaLnBrk="1" latinLnBrk="0" hangingPunct="1">
        <a:defRPr sz="1688" kern="1200">
          <a:solidFill>
            <a:schemeClr val="tx1"/>
          </a:solidFill>
          <a:latin typeface="+mn-lt"/>
          <a:ea typeface="+mn-ea"/>
          <a:cs typeface="+mn-cs"/>
        </a:defRPr>
      </a:lvl7pPr>
      <a:lvl8pPr marL="3000375" algn="l" defTabSz="857250" rtl="0" eaLnBrk="1" latinLnBrk="0" hangingPunct="1">
        <a:defRPr sz="1688" kern="1200">
          <a:solidFill>
            <a:schemeClr val="tx1"/>
          </a:solidFill>
          <a:latin typeface="+mn-lt"/>
          <a:ea typeface="+mn-ea"/>
          <a:cs typeface="+mn-cs"/>
        </a:defRPr>
      </a:lvl8pPr>
      <a:lvl9pPr marL="3429000" algn="l" defTabSz="857250" rtl="0" eaLnBrk="1" latinLnBrk="0" hangingPunct="1">
        <a:defRPr sz="1688"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6" name="bg object 16"/>
          <p:cNvPicPr/>
          <p:nvPr/>
        </p:nvPicPr>
        <p:blipFill>
          <a:blip r:embed="rId7" cstate="print"/>
          <a:stretch>
            <a:fillRect/>
          </a:stretch>
        </p:blipFill>
        <p:spPr>
          <a:xfrm>
            <a:off x="0" y="6336791"/>
            <a:ext cx="9144000" cy="521207"/>
          </a:xfrm>
          <a:prstGeom prst="rect">
            <a:avLst/>
          </a:prstGeom>
        </p:spPr>
      </p:pic>
      <p:pic>
        <p:nvPicPr>
          <p:cNvPr id="17" name="bg object 17"/>
          <p:cNvPicPr/>
          <p:nvPr/>
        </p:nvPicPr>
        <p:blipFill>
          <a:blip r:embed="rId8" cstate="print"/>
          <a:stretch>
            <a:fillRect/>
          </a:stretch>
        </p:blipFill>
        <p:spPr>
          <a:xfrm>
            <a:off x="0" y="0"/>
            <a:ext cx="9144000" cy="850391"/>
          </a:xfrm>
          <a:prstGeom prst="rect">
            <a:avLst/>
          </a:prstGeom>
        </p:spPr>
      </p:pic>
      <p:pic>
        <p:nvPicPr>
          <p:cNvPr id="18" name="bg object 18"/>
          <p:cNvPicPr/>
          <p:nvPr/>
        </p:nvPicPr>
        <p:blipFill>
          <a:blip r:embed="rId9" cstate="print"/>
          <a:stretch>
            <a:fillRect/>
          </a:stretch>
        </p:blipFill>
        <p:spPr>
          <a:xfrm>
            <a:off x="0" y="0"/>
            <a:ext cx="9142475" cy="758951"/>
          </a:xfrm>
          <a:prstGeom prst="rect">
            <a:avLst/>
          </a:prstGeom>
        </p:spPr>
      </p:pic>
      <p:pic>
        <p:nvPicPr>
          <p:cNvPr id="19" name="bg object 19"/>
          <p:cNvPicPr/>
          <p:nvPr/>
        </p:nvPicPr>
        <p:blipFill>
          <a:blip r:embed="rId10" cstate="print"/>
          <a:stretch>
            <a:fillRect/>
          </a:stretch>
        </p:blipFill>
        <p:spPr>
          <a:xfrm>
            <a:off x="166115" y="6393179"/>
            <a:ext cx="1965960" cy="414527"/>
          </a:xfrm>
          <a:prstGeom prst="rect">
            <a:avLst/>
          </a:prstGeom>
        </p:spPr>
      </p:pic>
      <p:sp>
        <p:nvSpPr>
          <p:cNvPr id="2" name="Holder 2"/>
          <p:cNvSpPr>
            <a:spLocks noGrp="1"/>
          </p:cNvSpPr>
          <p:nvPr>
            <p:ph type="title"/>
          </p:nvPr>
        </p:nvSpPr>
        <p:spPr>
          <a:xfrm>
            <a:off x="150064" y="-69899"/>
            <a:ext cx="8843871" cy="747059"/>
          </a:xfrm>
          <a:prstGeom prst="rect">
            <a:avLst/>
          </a:prstGeom>
        </p:spPr>
        <p:txBody>
          <a:bodyPr wrap="square" lIns="0" tIns="0" rIns="0" bIns="0">
            <a:spAutoFit/>
          </a:bodyPr>
          <a:lstStyle>
            <a:lvl1pPr>
              <a:defRPr sz="2800" b="0" i="0">
                <a:solidFill>
                  <a:schemeClr val="bg1"/>
                </a:solidFill>
                <a:latin typeface="Calibri"/>
                <a:cs typeface="Calibri"/>
              </a:defRPr>
            </a:lvl1pPr>
          </a:lstStyle>
          <a:p>
            <a:endParaRPr/>
          </a:p>
        </p:txBody>
      </p:sp>
      <p:sp>
        <p:nvSpPr>
          <p:cNvPr id="3" name="Holder 3"/>
          <p:cNvSpPr>
            <a:spLocks noGrp="1"/>
          </p:cNvSpPr>
          <p:nvPr>
            <p:ph type="body" idx="1"/>
          </p:nvPr>
        </p:nvSpPr>
        <p:spPr>
          <a:xfrm>
            <a:off x="2718424" y="1989291"/>
            <a:ext cx="5972809" cy="3389629"/>
          </a:xfrm>
          <a:prstGeom prst="rect">
            <a:avLst/>
          </a:prstGeom>
        </p:spPr>
        <p:txBody>
          <a:bodyPr wrap="square" lIns="0" tIns="0" rIns="0" bIns="0">
            <a:spAutoFit/>
          </a:bodyPr>
          <a:lstStyle>
            <a:lvl1pPr>
              <a:defRPr b="0" i="0">
                <a:solidFill>
                  <a:schemeClr val="tx1"/>
                </a:solidFill>
              </a:defRPr>
            </a:lvl1pPr>
          </a:lstStyle>
          <a:p>
            <a:endParaRPr/>
          </a:p>
        </p:txBody>
      </p:sp>
      <p:sp>
        <p:nvSpPr>
          <p:cNvPr id="4" name="Holder 4"/>
          <p:cNvSpPr>
            <a:spLocks noGrp="1"/>
          </p:cNvSpPr>
          <p:nvPr>
            <p:ph type="ftr" sz="quarter" idx="5"/>
          </p:nvPr>
        </p:nvSpPr>
        <p:spPr>
          <a:xfrm>
            <a:off x="3108960" y="6377940"/>
            <a:ext cx="2926080" cy="342900"/>
          </a:xfrm>
          <a:prstGeom prst="rect">
            <a:avLst/>
          </a:prstGeom>
        </p:spPr>
        <p:txBody>
          <a:bodyPr wrap="square" lIns="0" tIns="0" rIns="0" bIns="0">
            <a:spAutoFit/>
          </a:bodyPr>
          <a:lstStyle>
            <a:lvl1pPr algn="ctr">
              <a:defRPr>
                <a:solidFill>
                  <a:schemeClr val="tx1">
                    <a:tint val="75000"/>
                  </a:schemeClr>
                </a:solidFill>
              </a:defRPr>
            </a:lvl1pPr>
          </a:lstStyle>
          <a:p>
            <a:endParaRPr kern="0">
              <a:solidFill>
                <a:prstClr val="black">
                  <a:tint val="75000"/>
                </a:prstClr>
              </a:solidFill>
            </a:endParaRPr>
          </a:p>
        </p:txBody>
      </p:sp>
      <p:sp>
        <p:nvSpPr>
          <p:cNvPr id="5" name="Holder 5"/>
          <p:cNvSpPr>
            <a:spLocks noGrp="1"/>
          </p:cNvSpPr>
          <p:nvPr>
            <p:ph type="dt" sz="half" idx="6"/>
          </p:nvPr>
        </p:nvSpPr>
        <p:spPr>
          <a:xfrm>
            <a:off x="457200" y="6377940"/>
            <a:ext cx="2103120" cy="342900"/>
          </a:xfrm>
          <a:prstGeom prst="rect">
            <a:avLst/>
          </a:prstGeom>
        </p:spPr>
        <p:txBody>
          <a:bodyPr wrap="square" lIns="0" tIns="0" rIns="0" bIns="0">
            <a:spAutoFit/>
          </a:bodyPr>
          <a:lstStyle>
            <a:lvl1pPr algn="l">
              <a:defRPr>
                <a:solidFill>
                  <a:schemeClr val="tx1">
                    <a:tint val="75000"/>
                  </a:schemeClr>
                </a:solidFill>
              </a:defRPr>
            </a:lvl1pPr>
          </a:lstStyle>
          <a:p>
            <a:fld id="{1D8BD707-D9CF-40AE-B4C6-C98DA3205C09}" type="datetimeFigureOut">
              <a:rPr lang="en-US" kern="0">
                <a:solidFill>
                  <a:prstClr val="black">
                    <a:tint val="75000"/>
                  </a:prstClr>
                </a:solidFill>
              </a:rPr>
              <a:pPr/>
              <a:t>6/12/2024</a:t>
            </a:fld>
            <a:endParaRPr lang="en-US" kern="0">
              <a:solidFill>
                <a:prstClr val="black">
                  <a:tint val="75000"/>
                </a:prstClr>
              </a:solidFill>
            </a:endParaRPr>
          </a:p>
        </p:txBody>
      </p:sp>
      <p:sp>
        <p:nvSpPr>
          <p:cNvPr id="6" name="Holder 6"/>
          <p:cNvSpPr>
            <a:spLocks noGrp="1"/>
          </p:cNvSpPr>
          <p:nvPr>
            <p:ph type="sldNum" sz="quarter" idx="7"/>
          </p:nvPr>
        </p:nvSpPr>
        <p:spPr>
          <a:xfrm>
            <a:off x="6583680" y="6377940"/>
            <a:ext cx="2103120" cy="342900"/>
          </a:xfrm>
          <a:prstGeom prst="rect">
            <a:avLst/>
          </a:prstGeom>
        </p:spPr>
        <p:txBody>
          <a:bodyPr wrap="square" lIns="0" tIns="0" rIns="0" bIns="0">
            <a:spAutoFit/>
          </a:bodyPr>
          <a:lstStyle>
            <a:lvl1pPr algn="r">
              <a:defRPr>
                <a:solidFill>
                  <a:schemeClr val="tx1">
                    <a:tint val="75000"/>
                  </a:schemeClr>
                </a:solidFill>
              </a:defRPr>
            </a:lvl1pPr>
          </a:lstStyle>
          <a:p>
            <a:fld id="{B6F15528-21DE-4FAA-801E-634DDDAF4B2B}" type="slidenum">
              <a:rPr kern="0">
                <a:solidFill>
                  <a:prstClr val="black">
                    <a:tint val="75000"/>
                  </a:prstClr>
                </a:solidFill>
              </a:rPr>
              <a:pPr/>
              <a:t>‹#›</a:t>
            </a:fld>
            <a:endParaRPr kern="0">
              <a:solidFill>
                <a:prstClr val="black">
                  <a:tint val="75000"/>
                </a:prstClr>
              </a:solidFill>
            </a:endParaRPr>
          </a:p>
        </p:txBody>
      </p:sp>
    </p:spTree>
    <p:extLst>
      <p:ext uri="{BB962C8B-B14F-4D97-AF65-F5344CB8AC3E}">
        <p14:creationId xmlns:p14="http://schemas.microsoft.com/office/powerpoint/2010/main" val="2795639032"/>
      </p:ext>
    </p:extLst>
  </p:cSld>
  <p:clrMap bg1="lt1" tx1="dk1" bg2="lt2" tx2="dk2" accent1="accent1" accent2="accent2" accent3="accent3" accent4="accent4" accent5="accent5" accent6="accent6" hlink="hlink" folHlink="folHlink"/>
  <p:sldLayoutIdLst>
    <p:sldLayoutId id="2147483864" r:id="rId1"/>
    <p:sldLayoutId id="2147483865" r:id="rId2"/>
    <p:sldLayoutId id="2147483866" r:id="rId3"/>
    <p:sldLayoutId id="2147483867" r:id="rId4"/>
    <p:sldLayoutId id="2147483868" r:id="rId5"/>
  </p:sldLayoutIdLst>
  <p:txStyles>
    <p:titleStyle>
      <a:lvl1pPr>
        <a:defRPr>
          <a:latin typeface="+mj-lt"/>
          <a:ea typeface="+mj-ea"/>
          <a:cs typeface="+mj-cs"/>
        </a:defRPr>
      </a:lvl1pPr>
    </p:titleStyle>
    <p:body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bodyStyle>
    <p:other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otherStyle>
  </p:txStyles>
</p:sldMaster>
</file>

<file path=ppt/slideMasters/slideMaster12.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893700" y="274651"/>
            <a:ext cx="6462600" cy="1143200"/>
          </a:xfrm>
          <a:prstGeom prst="rect">
            <a:avLst/>
          </a:prstGeom>
          <a:noFill/>
          <a:ln>
            <a:noFill/>
          </a:ln>
        </p:spPr>
        <p:txBody>
          <a:bodyPr spcFirstLastPara="1" wrap="square" lIns="91425" tIns="91425" rIns="91425" bIns="91425" anchor="b" anchorCtr="0">
            <a:noAutofit/>
          </a:bodyPr>
          <a:lstStyle>
            <a:lvl1pPr marR="0" lvl="0" algn="l" rtl="0">
              <a:lnSpc>
                <a:spcPct val="100000"/>
              </a:lnSpc>
              <a:spcBef>
                <a:spcPts val="0"/>
              </a:spcBef>
              <a:spcAft>
                <a:spcPts val="0"/>
              </a:spcAft>
              <a:buClr>
                <a:srgbClr val="97ABBC"/>
              </a:buClr>
              <a:buSzPts val="3600"/>
              <a:buFont typeface="Calibri"/>
              <a:buNone/>
              <a:defRPr sz="3600" i="0" u="none" strike="noStrike" cap="none">
                <a:solidFill>
                  <a:srgbClr val="97ABBC"/>
                </a:solidFill>
                <a:latin typeface="Calibri"/>
                <a:ea typeface="Calibri"/>
                <a:cs typeface="Calibri"/>
                <a:sym typeface="Calibri"/>
              </a:defRPr>
            </a:lvl1pPr>
            <a:lvl2pPr marR="0" lvl="1" algn="l" rtl="0">
              <a:lnSpc>
                <a:spcPct val="100000"/>
              </a:lnSpc>
              <a:spcBef>
                <a:spcPts val="0"/>
              </a:spcBef>
              <a:spcAft>
                <a:spcPts val="0"/>
              </a:spcAft>
              <a:buClr>
                <a:srgbClr val="97ABBC"/>
              </a:buClr>
              <a:buSzPts val="3600"/>
              <a:buFont typeface="Raleway"/>
              <a:buNone/>
              <a:defRPr sz="3600" b="0" i="0" u="none" strike="noStrike" cap="none">
                <a:solidFill>
                  <a:srgbClr val="97ABBC"/>
                </a:solidFill>
                <a:latin typeface="Raleway"/>
                <a:ea typeface="Raleway"/>
                <a:cs typeface="Raleway"/>
                <a:sym typeface="Raleway"/>
              </a:defRPr>
            </a:lvl2pPr>
            <a:lvl3pPr marR="0" lvl="2" algn="l" rtl="0">
              <a:lnSpc>
                <a:spcPct val="100000"/>
              </a:lnSpc>
              <a:spcBef>
                <a:spcPts val="0"/>
              </a:spcBef>
              <a:spcAft>
                <a:spcPts val="0"/>
              </a:spcAft>
              <a:buClr>
                <a:srgbClr val="97ABBC"/>
              </a:buClr>
              <a:buSzPts val="3600"/>
              <a:buFont typeface="Raleway"/>
              <a:buNone/>
              <a:defRPr sz="3600" b="0" i="0" u="none" strike="noStrike" cap="none">
                <a:solidFill>
                  <a:srgbClr val="97ABBC"/>
                </a:solidFill>
                <a:latin typeface="Raleway"/>
                <a:ea typeface="Raleway"/>
                <a:cs typeface="Raleway"/>
                <a:sym typeface="Raleway"/>
              </a:defRPr>
            </a:lvl3pPr>
            <a:lvl4pPr marR="0" lvl="3" algn="l" rtl="0">
              <a:lnSpc>
                <a:spcPct val="100000"/>
              </a:lnSpc>
              <a:spcBef>
                <a:spcPts val="0"/>
              </a:spcBef>
              <a:spcAft>
                <a:spcPts val="0"/>
              </a:spcAft>
              <a:buClr>
                <a:srgbClr val="97ABBC"/>
              </a:buClr>
              <a:buSzPts val="3600"/>
              <a:buFont typeface="Raleway"/>
              <a:buNone/>
              <a:defRPr sz="3600" b="0" i="0" u="none" strike="noStrike" cap="none">
                <a:solidFill>
                  <a:srgbClr val="97ABBC"/>
                </a:solidFill>
                <a:latin typeface="Raleway"/>
                <a:ea typeface="Raleway"/>
                <a:cs typeface="Raleway"/>
                <a:sym typeface="Raleway"/>
              </a:defRPr>
            </a:lvl4pPr>
            <a:lvl5pPr marR="0" lvl="4" algn="l" rtl="0">
              <a:lnSpc>
                <a:spcPct val="100000"/>
              </a:lnSpc>
              <a:spcBef>
                <a:spcPts val="0"/>
              </a:spcBef>
              <a:spcAft>
                <a:spcPts val="0"/>
              </a:spcAft>
              <a:buClr>
                <a:srgbClr val="97ABBC"/>
              </a:buClr>
              <a:buSzPts val="3600"/>
              <a:buFont typeface="Raleway"/>
              <a:buNone/>
              <a:defRPr sz="3600" b="0" i="0" u="none" strike="noStrike" cap="none">
                <a:solidFill>
                  <a:srgbClr val="97ABBC"/>
                </a:solidFill>
                <a:latin typeface="Raleway"/>
                <a:ea typeface="Raleway"/>
                <a:cs typeface="Raleway"/>
                <a:sym typeface="Raleway"/>
              </a:defRPr>
            </a:lvl5pPr>
            <a:lvl6pPr marR="0" lvl="5" algn="l" rtl="0">
              <a:lnSpc>
                <a:spcPct val="100000"/>
              </a:lnSpc>
              <a:spcBef>
                <a:spcPts val="0"/>
              </a:spcBef>
              <a:spcAft>
                <a:spcPts val="0"/>
              </a:spcAft>
              <a:buClr>
                <a:srgbClr val="97ABBC"/>
              </a:buClr>
              <a:buSzPts val="3600"/>
              <a:buFont typeface="Raleway"/>
              <a:buNone/>
              <a:defRPr sz="3600" b="0" i="0" u="none" strike="noStrike" cap="none">
                <a:solidFill>
                  <a:srgbClr val="97ABBC"/>
                </a:solidFill>
                <a:latin typeface="Raleway"/>
                <a:ea typeface="Raleway"/>
                <a:cs typeface="Raleway"/>
                <a:sym typeface="Raleway"/>
              </a:defRPr>
            </a:lvl6pPr>
            <a:lvl7pPr marR="0" lvl="6" algn="l" rtl="0">
              <a:lnSpc>
                <a:spcPct val="100000"/>
              </a:lnSpc>
              <a:spcBef>
                <a:spcPts val="0"/>
              </a:spcBef>
              <a:spcAft>
                <a:spcPts val="0"/>
              </a:spcAft>
              <a:buClr>
                <a:srgbClr val="97ABBC"/>
              </a:buClr>
              <a:buSzPts val="3600"/>
              <a:buFont typeface="Raleway"/>
              <a:buNone/>
              <a:defRPr sz="3600" b="0" i="0" u="none" strike="noStrike" cap="none">
                <a:solidFill>
                  <a:srgbClr val="97ABBC"/>
                </a:solidFill>
                <a:latin typeface="Raleway"/>
                <a:ea typeface="Raleway"/>
                <a:cs typeface="Raleway"/>
                <a:sym typeface="Raleway"/>
              </a:defRPr>
            </a:lvl7pPr>
            <a:lvl8pPr marR="0" lvl="7" algn="l" rtl="0">
              <a:lnSpc>
                <a:spcPct val="100000"/>
              </a:lnSpc>
              <a:spcBef>
                <a:spcPts val="0"/>
              </a:spcBef>
              <a:spcAft>
                <a:spcPts val="0"/>
              </a:spcAft>
              <a:buClr>
                <a:srgbClr val="97ABBC"/>
              </a:buClr>
              <a:buSzPts val="3600"/>
              <a:buFont typeface="Raleway"/>
              <a:buNone/>
              <a:defRPr sz="3600" b="0" i="0" u="none" strike="noStrike" cap="none">
                <a:solidFill>
                  <a:srgbClr val="97ABBC"/>
                </a:solidFill>
                <a:latin typeface="Raleway"/>
                <a:ea typeface="Raleway"/>
                <a:cs typeface="Raleway"/>
                <a:sym typeface="Raleway"/>
              </a:defRPr>
            </a:lvl8pPr>
            <a:lvl9pPr marR="0" lvl="8" algn="l" rtl="0">
              <a:lnSpc>
                <a:spcPct val="100000"/>
              </a:lnSpc>
              <a:spcBef>
                <a:spcPts val="0"/>
              </a:spcBef>
              <a:spcAft>
                <a:spcPts val="0"/>
              </a:spcAft>
              <a:buClr>
                <a:srgbClr val="97ABBC"/>
              </a:buClr>
              <a:buSzPts val="3600"/>
              <a:buFont typeface="Raleway"/>
              <a:buNone/>
              <a:defRPr sz="3600" b="0" i="0" u="none" strike="noStrike" cap="none">
                <a:solidFill>
                  <a:srgbClr val="97ABBC"/>
                </a:solidFill>
                <a:latin typeface="Raleway"/>
                <a:ea typeface="Raleway"/>
                <a:cs typeface="Raleway"/>
                <a:sym typeface="Raleway"/>
              </a:defRPr>
            </a:lvl9pPr>
          </a:lstStyle>
          <a:p>
            <a:endParaRPr/>
          </a:p>
        </p:txBody>
      </p:sp>
      <p:sp>
        <p:nvSpPr>
          <p:cNvPr id="7" name="Google Shape;7;p1"/>
          <p:cNvSpPr txBox="1">
            <a:spLocks noGrp="1"/>
          </p:cNvSpPr>
          <p:nvPr>
            <p:ph type="body" idx="1"/>
          </p:nvPr>
        </p:nvSpPr>
        <p:spPr>
          <a:xfrm>
            <a:off x="893700" y="1831451"/>
            <a:ext cx="6462600" cy="4736400"/>
          </a:xfrm>
          <a:prstGeom prst="rect">
            <a:avLst/>
          </a:prstGeom>
          <a:noFill/>
          <a:ln>
            <a:noFill/>
          </a:ln>
        </p:spPr>
        <p:txBody>
          <a:bodyPr spcFirstLastPara="1" wrap="square" lIns="91425" tIns="91425" rIns="91425" bIns="91425" anchor="t" anchorCtr="0">
            <a:noAutofit/>
          </a:bodyPr>
          <a:lstStyle>
            <a:lvl1pPr marL="457200" marR="0" lvl="0" indent="-419100" algn="l" rtl="0">
              <a:lnSpc>
                <a:spcPct val="100000"/>
              </a:lnSpc>
              <a:spcBef>
                <a:spcPts val="600"/>
              </a:spcBef>
              <a:spcAft>
                <a:spcPts val="0"/>
              </a:spcAft>
              <a:buClr>
                <a:srgbClr val="677480"/>
              </a:buClr>
              <a:buSzPts val="3000"/>
              <a:buFont typeface="Calibri"/>
              <a:buChar char="▷"/>
              <a:defRPr sz="3000" i="0" u="none" strike="noStrike" cap="none">
                <a:solidFill>
                  <a:srgbClr val="677480"/>
                </a:solidFill>
                <a:latin typeface="Calibri"/>
                <a:ea typeface="Calibri"/>
                <a:cs typeface="Calibri"/>
                <a:sym typeface="Calibri"/>
              </a:defRPr>
            </a:lvl1pPr>
            <a:lvl2pPr marL="914400" marR="0" lvl="1" indent="-381000" algn="l" rtl="0">
              <a:lnSpc>
                <a:spcPct val="100000"/>
              </a:lnSpc>
              <a:spcBef>
                <a:spcPts val="0"/>
              </a:spcBef>
              <a:spcAft>
                <a:spcPts val="0"/>
              </a:spcAft>
              <a:buClr>
                <a:srgbClr val="677480"/>
              </a:buClr>
              <a:buSzPts val="2400"/>
              <a:buFont typeface="Calibri"/>
              <a:buChar char="○"/>
              <a:defRPr sz="2400" i="0" u="none" strike="noStrike" cap="none">
                <a:solidFill>
                  <a:srgbClr val="677480"/>
                </a:solidFill>
                <a:latin typeface="Calibri"/>
                <a:ea typeface="Calibri"/>
                <a:cs typeface="Calibri"/>
                <a:sym typeface="Calibri"/>
              </a:defRPr>
            </a:lvl2pPr>
            <a:lvl3pPr marL="1371600" marR="0" lvl="2" indent="-381000" algn="l" rtl="0">
              <a:lnSpc>
                <a:spcPct val="100000"/>
              </a:lnSpc>
              <a:spcBef>
                <a:spcPts val="0"/>
              </a:spcBef>
              <a:spcAft>
                <a:spcPts val="0"/>
              </a:spcAft>
              <a:buClr>
                <a:srgbClr val="677480"/>
              </a:buClr>
              <a:buSzPts val="2400"/>
              <a:buFont typeface="Calibri"/>
              <a:buChar char="■"/>
              <a:defRPr sz="2400" i="0" u="none" strike="noStrike" cap="none">
                <a:solidFill>
                  <a:srgbClr val="677480"/>
                </a:solidFill>
                <a:latin typeface="Calibri"/>
                <a:ea typeface="Calibri"/>
                <a:cs typeface="Calibri"/>
                <a:sym typeface="Calibri"/>
              </a:defRPr>
            </a:lvl3pPr>
            <a:lvl4pPr marL="1828800" marR="0" lvl="3" indent="-342900" algn="l" rtl="0">
              <a:lnSpc>
                <a:spcPct val="100000"/>
              </a:lnSpc>
              <a:spcBef>
                <a:spcPts val="0"/>
              </a:spcBef>
              <a:spcAft>
                <a:spcPts val="0"/>
              </a:spcAft>
              <a:buClr>
                <a:srgbClr val="677480"/>
              </a:buClr>
              <a:buSzPts val="1800"/>
              <a:buFont typeface="Calibri"/>
              <a:buChar char="●"/>
              <a:defRPr sz="1800" i="0" u="none" strike="noStrike" cap="none">
                <a:solidFill>
                  <a:srgbClr val="677480"/>
                </a:solidFill>
                <a:latin typeface="Calibri"/>
                <a:ea typeface="Calibri"/>
                <a:cs typeface="Calibri"/>
                <a:sym typeface="Calibri"/>
              </a:defRPr>
            </a:lvl4pPr>
            <a:lvl5pPr marL="2286000" marR="0" lvl="4" indent="-342900" algn="l" rtl="0">
              <a:lnSpc>
                <a:spcPct val="100000"/>
              </a:lnSpc>
              <a:spcBef>
                <a:spcPts val="0"/>
              </a:spcBef>
              <a:spcAft>
                <a:spcPts val="0"/>
              </a:spcAft>
              <a:buClr>
                <a:srgbClr val="677480"/>
              </a:buClr>
              <a:buSzPts val="1800"/>
              <a:buFont typeface="Calibri"/>
              <a:buChar char="○"/>
              <a:defRPr sz="1800" i="0" u="none" strike="noStrike" cap="none">
                <a:solidFill>
                  <a:srgbClr val="677480"/>
                </a:solidFill>
                <a:latin typeface="Calibri"/>
                <a:ea typeface="Calibri"/>
                <a:cs typeface="Calibri"/>
                <a:sym typeface="Calibri"/>
              </a:defRPr>
            </a:lvl5pPr>
            <a:lvl6pPr marL="2743200" marR="0" lvl="5" indent="-342900" algn="l" rtl="0">
              <a:lnSpc>
                <a:spcPct val="100000"/>
              </a:lnSpc>
              <a:spcBef>
                <a:spcPts val="0"/>
              </a:spcBef>
              <a:spcAft>
                <a:spcPts val="0"/>
              </a:spcAft>
              <a:buClr>
                <a:srgbClr val="677480"/>
              </a:buClr>
              <a:buSzPts val="1800"/>
              <a:buFont typeface="Calibri"/>
              <a:buChar char="■"/>
              <a:defRPr sz="1800" i="0" u="none" strike="noStrike" cap="none">
                <a:solidFill>
                  <a:srgbClr val="677480"/>
                </a:solidFill>
                <a:latin typeface="Calibri"/>
                <a:ea typeface="Calibri"/>
                <a:cs typeface="Calibri"/>
                <a:sym typeface="Calibri"/>
              </a:defRPr>
            </a:lvl6pPr>
            <a:lvl7pPr marL="3200400" marR="0" lvl="6" indent="-342900" algn="l" rtl="0">
              <a:lnSpc>
                <a:spcPct val="100000"/>
              </a:lnSpc>
              <a:spcBef>
                <a:spcPts val="0"/>
              </a:spcBef>
              <a:spcAft>
                <a:spcPts val="0"/>
              </a:spcAft>
              <a:buClr>
                <a:srgbClr val="677480"/>
              </a:buClr>
              <a:buSzPts val="1800"/>
              <a:buFont typeface="Calibri"/>
              <a:buChar char="●"/>
              <a:defRPr sz="1800" i="0" u="none" strike="noStrike" cap="none">
                <a:solidFill>
                  <a:srgbClr val="677480"/>
                </a:solidFill>
                <a:latin typeface="Calibri"/>
                <a:ea typeface="Calibri"/>
                <a:cs typeface="Calibri"/>
                <a:sym typeface="Calibri"/>
              </a:defRPr>
            </a:lvl7pPr>
            <a:lvl8pPr marL="3657600" marR="0" lvl="7" indent="-342900" algn="l" rtl="0">
              <a:lnSpc>
                <a:spcPct val="100000"/>
              </a:lnSpc>
              <a:spcBef>
                <a:spcPts val="0"/>
              </a:spcBef>
              <a:spcAft>
                <a:spcPts val="0"/>
              </a:spcAft>
              <a:buClr>
                <a:srgbClr val="677480"/>
              </a:buClr>
              <a:buSzPts val="1800"/>
              <a:buFont typeface="Calibri"/>
              <a:buChar char="○"/>
              <a:defRPr sz="1800" i="0" u="none" strike="noStrike" cap="none">
                <a:solidFill>
                  <a:srgbClr val="677480"/>
                </a:solidFill>
                <a:latin typeface="Calibri"/>
                <a:ea typeface="Calibri"/>
                <a:cs typeface="Calibri"/>
                <a:sym typeface="Calibri"/>
              </a:defRPr>
            </a:lvl8pPr>
            <a:lvl9pPr marL="4114800" marR="0" lvl="8" indent="-342900" algn="l" rtl="0">
              <a:lnSpc>
                <a:spcPct val="100000"/>
              </a:lnSpc>
              <a:spcBef>
                <a:spcPts val="0"/>
              </a:spcBef>
              <a:spcAft>
                <a:spcPts val="0"/>
              </a:spcAft>
              <a:buClr>
                <a:srgbClr val="677480"/>
              </a:buClr>
              <a:buSzPts val="1800"/>
              <a:buFont typeface="Calibri"/>
              <a:buChar char="■"/>
              <a:defRPr sz="1800" i="0" u="none" strike="noStrike" cap="none">
                <a:solidFill>
                  <a:srgbClr val="677480"/>
                </a:solidFill>
                <a:latin typeface="Calibri"/>
                <a:ea typeface="Calibri"/>
                <a:cs typeface="Calibri"/>
                <a:sym typeface="Calibri"/>
              </a:defRPr>
            </a:lvl9pPr>
          </a:lstStyle>
          <a:p>
            <a:endParaRPr/>
          </a:p>
        </p:txBody>
      </p:sp>
      <p:sp>
        <p:nvSpPr>
          <p:cNvPr id="8" name="Google Shape;8;p1"/>
          <p:cNvSpPr txBox="1">
            <a:spLocks noGrp="1"/>
          </p:cNvSpPr>
          <p:nvPr>
            <p:ph type="sldNum" idx="12"/>
          </p:nvPr>
        </p:nvSpPr>
        <p:spPr>
          <a:xfrm>
            <a:off x="8480575" y="6364177"/>
            <a:ext cx="548700" cy="418000"/>
          </a:xfrm>
          <a:prstGeom prst="rect">
            <a:avLst/>
          </a:prstGeom>
          <a:noFill/>
          <a:ln>
            <a:noFill/>
          </a:ln>
        </p:spPr>
        <p:txBody>
          <a:bodyPr spcFirstLastPara="1" wrap="square" lIns="91425" tIns="91425" rIns="91425" bIns="91425" anchor="t" anchorCtr="0">
            <a:noAutofit/>
          </a:bodyPr>
          <a:lstStyle>
            <a:lvl1pPr marL="0" marR="0" lvl="0" indent="0" algn="r" rtl="0">
              <a:buClr>
                <a:srgbClr val="97ABBC"/>
              </a:buClr>
              <a:buSzPts val="1300"/>
              <a:buFont typeface="Lato"/>
              <a:buNone/>
              <a:defRPr sz="1300" b="0" i="0" u="none" strike="noStrike" cap="none">
                <a:solidFill>
                  <a:srgbClr val="97ABBC"/>
                </a:solidFill>
                <a:latin typeface="Lato"/>
                <a:ea typeface="Lato"/>
                <a:cs typeface="Lato"/>
                <a:sym typeface="Lato"/>
              </a:defRPr>
            </a:lvl1pPr>
            <a:lvl2pPr marL="0" marR="0" lvl="1" indent="0" algn="r" rtl="0">
              <a:buClr>
                <a:srgbClr val="97ABBC"/>
              </a:buClr>
              <a:buSzPts val="1300"/>
              <a:buFont typeface="Lato"/>
              <a:buNone/>
              <a:defRPr sz="1300" b="0" i="0" u="none" strike="noStrike" cap="none">
                <a:solidFill>
                  <a:srgbClr val="97ABBC"/>
                </a:solidFill>
                <a:latin typeface="Lato"/>
                <a:ea typeface="Lato"/>
                <a:cs typeface="Lato"/>
                <a:sym typeface="Lato"/>
              </a:defRPr>
            </a:lvl2pPr>
            <a:lvl3pPr marL="0" marR="0" lvl="2" indent="0" algn="r" rtl="0">
              <a:buClr>
                <a:srgbClr val="97ABBC"/>
              </a:buClr>
              <a:buSzPts val="1300"/>
              <a:buFont typeface="Lato"/>
              <a:buNone/>
              <a:defRPr sz="1300" b="0" i="0" u="none" strike="noStrike" cap="none">
                <a:solidFill>
                  <a:srgbClr val="97ABBC"/>
                </a:solidFill>
                <a:latin typeface="Lato"/>
                <a:ea typeface="Lato"/>
                <a:cs typeface="Lato"/>
                <a:sym typeface="Lato"/>
              </a:defRPr>
            </a:lvl3pPr>
            <a:lvl4pPr marL="0" marR="0" lvl="3" indent="0" algn="r" rtl="0">
              <a:buClr>
                <a:srgbClr val="97ABBC"/>
              </a:buClr>
              <a:buSzPts val="1300"/>
              <a:buFont typeface="Lato"/>
              <a:buNone/>
              <a:defRPr sz="1300" b="0" i="0" u="none" strike="noStrike" cap="none">
                <a:solidFill>
                  <a:srgbClr val="97ABBC"/>
                </a:solidFill>
                <a:latin typeface="Lato"/>
                <a:ea typeface="Lato"/>
                <a:cs typeface="Lato"/>
                <a:sym typeface="Lato"/>
              </a:defRPr>
            </a:lvl4pPr>
            <a:lvl5pPr marL="0" marR="0" lvl="4" indent="0" algn="r" rtl="0">
              <a:buClr>
                <a:srgbClr val="97ABBC"/>
              </a:buClr>
              <a:buSzPts val="1300"/>
              <a:buFont typeface="Lato"/>
              <a:buNone/>
              <a:defRPr sz="1300" b="0" i="0" u="none" strike="noStrike" cap="none">
                <a:solidFill>
                  <a:srgbClr val="97ABBC"/>
                </a:solidFill>
                <a:latin typeface="Lato"/>
                <a:ea typeface="Lato"/>
                <a:cs typeface="Lato"/>
                <a:sym typeface="Lato"/>
              </a:defRPr>
            </a:lvl5pPr>
            <a:lvl6pPr marL="0" marR="0" lvl="5" indent="0" algn="r" rtl="0">
              <a:buClr>
                <a:srgbClr val="97ABBC"/>
              </a:buClr>
              <a:buSzPts val="1300"/>
              <a:buFont typeface="Lato"/>
              <a:buNone/>
              <a:defRPr sz="1300" b="0" i="0" u="none" strike="noStrike" cap="none">
                <a:solidFill>
                  <a:srgbClr val="97ABBC"/>
                </a:solidFill>
                <a:latin typeface="Lato"/>
                <a:ea typeface="Lato"/>
                <a:cs typeface="Lato"/>
                <a:sym typeface="Lato"/>
              </a:defRPr>
            </a:lvl6pPr>
            <a:lvl7pPr marL="0" marR="0" lvl="6" indent="0" algn="r" rtl="0">
              <a:buClr>
                <a:srgbClr val="97ABBC"/>
              </a:buClr>
              <a:buSzPts val="1300"/>
              <a:buFont typeface="Lato"/>
              <a:buNone/>
              <a:defRPr sz="1300" b="0" i="0" u="none" strike="noStrike" cap="none">
                <a:solidFill>
                  <a:srgbClr val="97ABBC"/>
                </a:solidFill>
                <a:latin typeface="Lato"/>
                <a:ea typeface="Lato"/>
                <a:cs typeface="Lato"/>
                <a:sym typeface="Lato"/>
              </a:defRPr>
            </a:lvl7pPr>
            <a:lvl8pPr marL="0" marR="0" lvl="7" indent="0" algn="r" rtl="0">
              <a:buClr>
                <a:srgbClr val="97ABBC"/>
              </a:buClr>
              <a:buSzPts val="1300"/>
              <a:buFont typeface="Lato"/>
              <a:buNone/>
              <a:defRPr sz="1300" b="0" i="0" u="none" strike="noStrike" cap="none">
                <a:solidFill>
                  <a:srgbClr val="97ABBC"/>
                </a:solidFill>
                <a:latin typeface="Lato"/>
                <a:ea typeface="Lato"/>
                <a:cs typeface="Lato"/>
                <a:sym typeface="Lato"/>
              </a:defRPr>
            </a:lvl8pPr>
            <a:lvl9pPr marL="0" marR="0" lvl="8" indent="0" algn="r" rtl="0">
              <a:buClr>
                <a:srgbClr val="97ABBC"/>
              </a:buClr>
              <a:buSzPts val="1300"/>
              <a:buFont typeface="Lato"/>
              <a:buNone/>
              <a:defRPr sz="1300" b="0" i="0" u="none" strike="noStrike" cap="none">
                <a:solidFill>
                  <a:srgbClr val="97ABBC"/>
                </a:solidFill>
                <a:latin typeface="Lato"/>
                <a:ea typeface="Lato"/>
                <a:cs typeface="Lato"/>
                <a:sym typeface="Lato"/>
              </a:defRPr>
            </a:lvl9pPr>
          </a:lstStyle>
          <a:p>
            <a:fld id="{00000000-1234-1234-1234-123412341234}" type="slidenum">
              <a:rPr lang="en" kern="0"/>
              <a:pPr/>
              <a:t>‹#›</a:t>
            </a:fld>
            <a:endParaRPr kern="0"/>
          </a:p>
        </p:txBody>
      </p:sp>
    </p:spTree>
    <p:extLst>
      <p:ext uri="{BB962C8B-B14F-4D97-AF65-F5344CB8AC3E}">
        <p14:creationId xmlns:p14="http://schemas.microsoft.com/office/powerpoint/2010/main" val="2218181547"/>
      </p:ext>
    </p:extLst>
  </p:cSld>
  <p:clrMap bg1="lt1" tx1="dk1" bg2="dk2" tx2="lt2" accent1="accent1" accent2="accent2" accent3="accent3" accent4="accent4" accent5="accent5" accent6="accent6" hlink="hlink" folHlink="folHlink"/>
  <p:sldLayoutIdLst>
    <p:sldLayoutId id="2147483870" r:id="rId1"/>
    <p:sldLayoutId id="2147483871" r:id="rId2"/>
    <p:sldLayoutId id="2147483872" r:id="rId3"/>
    <p:sldLayoutId id="2147483873" r:id="rId4"/>
    <p:sldLayoutId id="2147483874" r:id="rId5"/>
    <p:sldLayoutId id="2147483875" r:id="rId6"/>
    <p:sldLayoutId id="2147483876" r:id="rId7"/>
    <p:sldLayoutId id="2147483877" r:id="rId8"/>
    <p:sldLayoutId id="2147483878" r:id="rId9"/>
    <p:sldLayoutId id="2147483879" r:id="rId10"/>
    <p:sldLayoutId id="2147483880" r:id="rId11"/>
    <p:sldLayoutId id="2147483881" r:id="rId12"/>
    <p:sldLayoutId id="2147483882" r:id="rId13"/>
    <p:sldLayoutId id="2147483883" r:id="rId14"/>
    <p:sldLayoutId id="2147483884" r:id="rId15"/>
  </p:sldLayoutIdLst>
  <p:transition>
    <p:fade thruBlk="1"/>
  </p:transition>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8" name="Picture 7" descr="Blue.png"/>
          <p:cNvPicPr>
            <a:picLocks noChangeAspect="1"/>
          </p:cNvPicPr>
          <p:nvPr userDrawn="1"/>
        </p:nvPicPr>
        <p:blipFill>
          <a:blip r:embed="rId20">
            <a:extLst>
              <a:ext uri="{28A0092B-C50C-407E-A947-70E740481C1C}">
                <a14:useLocalDpi xmlns:a14="http://schemas.microsoft.com/office/drawing/2010/main" val="0"/>
              </a:ext>
            </a:extLst>
          </a:blip>
          <a:stretch>
            <a:fillRect/>
          </a:stretch>
        </p:blipFill>
        <p:spPr>
          <a:xfrm>
            <a:off x="0" y="0"/>
            <a:ext cx="9175750" cy="7090352"/>
          </a:xfrm>
          <a:prstGeom prst="rect">
            <a:avLst/>
          </a:prstGeom>
        </p:spPr>
      </p:pic>
    </p:spTree>
    <p:extLst>
      <p:ext uri="{BB962C8B-B14F-4D97-AF65-F5344CB8AC3E}">
        <p14:creationId xmlns:p14="http://schemas.microsoft.com/office/powerpoint/2010/main" val="26717246"/>
      </p:ext>
    </p:extLst>
  </p:cSld>
  <p:clrMap bg1="lt1" tx1="dk1" bg2="lt2" tx2="dk2" accent1="accent1" accent2="accent2" accent3="accent3" accent4="accent4" accent5="accent5" accent6="accent6" hlink="hlink" folHlink="folHlink"/>
  <p:sldLayoutIdLst>
    <p:sldLayoutId id="2147483743" r:id="rId1"/>
    <p:sldLayoutId id="2147483744" r:id="rId2"/>
    <p:sldLayoutId id="2147483745" r:id="rId3"/>
    <p:sldLayoutId id="2147483746" r:id="rId4"/>
    <p:sldLayoutId id="2147483747" r:id="rId5"/>
    <p:sldLayoutId id="2147483748" r:id="rId6"/>
    <p:sldLayoutId id="2147483749" r:id="rId7"/>
    <p:sldLayoutId id="2147483750" r:id="rId8"/>
    <p:sldLayoutId id="2147483751" r:id="rId9"/>
    <p:sldLayoutId id="2147483752" r:id="rId10"/>
    <p:sldLayoutId id="2147483753" r:id="rId11"/>
    <p:sldLayoutId id="2147483754" r:id="rId12"/>
    <p:sldLayoutId id="2147483755" r:id="rId13"/>
    <p:sldLayoutId id="2147483756" r:id="rId14"/>
    <p:sldLayoutId id="2147483757" r:id="rId15"/>
    <p:sldLayoutId id="2147483758" r:id="rId16"/>
    <p:sldLayoutId id="2147483759" r:id="rId17"/>
    <p:sldLayoutId id="2147483760" r:id="rId18"/>
  </p:sldLayoutIdLst>
  <p:timing>
    <p:tnLst>
      <p:par>
        <p:cTn id="1" dur="indefinite" restart="never" nodeType="tmRoot"/>
      </p:par>
    </p:tnLst>
  </p:timing>
  <p:hf sldNum="0" hdr="0" dt="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8" name="Picture 7" descr="Blue.png"/>
          <p:cNvPicPr>
            <a:picLocks noChangeAspect="1"/>
          </p:cNvPicPr>
          <p:nvPr userDrawn="1"/>
        </p:nvPicPr>
        <p:blipFill>
          <a:blip r:embed="rId20">
            <a:extLst>
              <a:ext uri="{28A0092B-C50C-407E-A947-70E740481C1C}">
                <a14:useLocalDpi xmlns:a14="http://schemas.microsoft.com/office/drawing/2010/main" val="0"/>
              </a:ext>
            </a:extLst>
          </a:blip>
          <a:stretch>
            <a:fillRect/>
          </a:stretch>
        </p:blipFill>
        <p:spPr>
          <a:xfrm>
            <a:off x="0" y="0"/>
            <a:ext cx="9175750" cy="7090352"/>
          </a:xfrm>
          <a:prstGeom prst="rect">
            <a:avLst/>
          </a:prstGeom>
        </p:spPr>
      </p:pic>
    </p:spTree>
    <p:extLst>
      <p:ext uri="{BB962C8B-B14F-4D97-AF65-F5344CB8AC3E}">
        <p14:creationId xmlns:p14="http://schemas.microsoft.com/office/powerpoint/2010/main" val="115538810"/>
      </p:ext>
    </p:extLst>
  </p:cSld>
  <p:clrMap bg1="lt1" tx1="dk1" bg2="lt2" tx2="dk2" accent1="accent1" accent2="accent2" accent3="accent3" accent4="accent4" accent5="accent5" accent6="accent6" hlink="hlink" folHlink="folHlink"/>
  <p:sldLayoutIdLst>
    <p:sldLayoutId id="2147483762" r:id="rId1"/>
    <p:sldLayoutId id="2147483763" r:id="rId2"/>
    <p:sldLayoutId id="2147483764" r:id="rId3"/>
    <p:sldLayoutId id="2147483765" r:id="rId4"/>
    <p:sldLayoutId id="2147483766" r:id="rId5"/>
    <p:sldLayoutId id="2147483767" r:id="rId6"/>
    <p:sldLayoutId id="2147483768" r:id="rId7"/>
    <p:sldLayoutId id="2147483769" r:id="rId8"/>
    <p:sldLayoutId id="2147483770" r:id="rId9"/>
    <p:sldLayoutId id="2147483771" r:id="rId10"/>
    <p:sldLayoutId id="2147483772" r:id="rId11"/>
    <p:sldLayoutId id="2147483773" r:id="rId12"/>
    <p:sldLayoutId id="2147483774" r:id="rId13"/>
    <p:sldLayoutId id="2147483775" r:id="rId14"/>
    <p:sldLayoutId id="2147483776" r:id="rId15"/>
    <p:sldLayoutId id="2147483777" r:id="rId16"/>
    <p:sldLayoutId id="2147483778" r:id="rId17"/>
    <p:sldLayoutId id="2147483779" r:id="rId18"/>
  </p:sldLayoutIdLst>
  <p:timing>
    <p:tnLst>
      <p:par>
        <p:cTn id="1" dur="indefinite" restart="never" nodeType="tmRoot"/>
      </p:par>
    </p:tnLst>
  </p:timing>
  <p:hf sldNum="0" hdr="0" dt="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TextBox 6"/>
          <p:cNvSpPr txBox="1"/>
          <p:nvPr userDrawn="1"/>
        </p:nvSpPr>
        <p:spPr>
          <a:xfrm>
            <a:off x="267369" y="5307263"/>
            <a:ext cx="184731" cy="300082"/>
          </a:xfrm>
          <a:prstGeom prst="rect">
            <a:avLst/>
          </a:prstGeom>
          <a:noFill/>
        </p:spPr>
        <p:txBody>
          <a:bodyPr wrap="none" rtlCol="0">
            <a:spAutoFit/>
          </a:bodyPr>
          <a:lstStyle/>
          <a:p>
            <a:pPr defTabSz="342900"/>
            <a:endParaRPr lang="en-US" sz="1350" dirty="0">
              <a:solidFill>
                <a:srgbClr val="000000"/>
              </a:solidFill>
            </a:endParaRPr>
          </a:p>
        </p:txBody>
      </p:sp>
      <p:sp>
        <p:nvSpPr>
          <p:cNvPr id="8" name="Title Placeholder 1"/>
          <p:cNvSpPr>
            <a:spLocks noGrp="1"/>
          </p:cNvSpPr>
          <p:nvPr>
            <p:ph type="title"/>
          </p:nvPr>
        </p:nvSpPr>
        <p:spPr>
          <a:xfrm>
            <a:off x="457200" y="525956"/>
            <a:ext cx="8229600" cy="1143000"/>
          </a:xfrm>
          <a:prstGeom prst="rect">
            <a:avLst/>
          </a:prstGeom>
        </p:spPr>
        <p:txBody>
          <a:bodyPr vert="horz" lIns="91440" tIns="45720" rIns="91440" bIns="45720" rtlCol="0" anchor="ctr">
            <a:normAutofit/>
          </a:bodyPr>
          <a:lstStyle/>
          <a:p>
            <a:r>
              <a:rPr lang="en-US" dirty="0" smtClean="0"/>
              <a:t>Project Title</a:t>
            </a:r>
            <a:endParaRPr lang="en-US" dirty="0"/>
          </a:p>
        </p:txBody>
      </p:sp>
      <p:sp>
        <p:nvSpPr>
          <p:cNvPr id="9" name="Text Placeholder 2"/>
          <p:cNvSpPr>
            <a:spLocks noGrp="1"/>
          </p:cNvSpPr>
          <p:nvPr>
            <p:ph type="body" idx="1"/>
          </p:nvPr>
        </p:nvSpPr>
        <p:spPr>
          <a:xfrm>
            <a:off x="457200" y="1808079"/>
            <a:ext cx="8229600" cy="2526418"/>
          </a:xfrm>
          <a:prstGeom prst="rect">
            <a:avLst/>
          </a:prstGeom>
        </p:spPr>
        <p:txBody>
          <a:bodyPr vert="horz" lIns="91440" tIns="45720" rIns="91440" bIns="45720" rtlCol="0">
            <a:normAutofit/>
          </a:bodyPr>
          <a:lstStyle/>
          <a:p>
            <a:pPr lvl="0"/>
            <a:r>
              <a:rPr lang="en-US" dirty="0" err="1" smtClean="0"/>
              <a:t>Lorem</a:t>
            </a:r>
            <a:r>
              <a:rPr lang="en-US" dirty="0" smtClean="0"/>
              <a:t> </a:t>
            </a:r>
            <a:r>
              <a:rPr lang="en-US" dirty="0" err="1" smtClean="0"/>
              <a:t>Ipsum</a:t>
            </a:r>
            <a:endParaRPr lang="en-US" dirty="0" smtClean="0"/>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pic>
        <p:nvPicPr>
          <p:cNvPr id="13" name="Picture 12"/>
          <p:cNvPicPr>
            <a:picLocks noChangeAspect="1"/>
          </p:cNvPicPr>
          <p:nvPr userDrawn="1"/>
        </p:nvPicPr>
        <p:blipFill>
          <a:blip r:embed="rId11"/>
          <a:stretch>
            <a:fillRect/>
          </a:stretch>
        </p:blipFill>
        <p:spPr>
          <a:xfrm>
            <a:off x="6274509" y="2"/>
            <a:ext cx="2869492" cy="2379579"/>
          </a:xfrm>
          <a:prstGeom prst="rect">
            <a:avLst/>
          </a:prstGeom>
        </p:spPr>
      </p:pic>
      <p:pic>
        <p:nvPicPr>
          <p:cNvPr id="2" name="Picture 1" descr="EIFL_LOGO_BG_WHITE.psd"/>
          <p:cNvPicPr>
            <a:picLocks noChangeAspect="1"/>
          </p:cNvPicPr>
          <p:nvPr userDrawn="1"/>
        </p:nvPicPr>
        <p:blipFill>
          <a:blip r:embed="rId12" cstate="print">
            <a:extLst>
              <a:ext uri="{28A0092B-C50C-407E-A947-70E740481C1C}">
                <a14:useLocalDpi xmlns:a14="http://schemas.microsoft.com/office/drawing/2010/main" val="0"/>
              </a:ext>
            </a:extLst>
          </a:blip>
          <a:stretch>
            <a:fillRect/>
          </a:stretch>
        </p:blipFill>
        <p:spPr>
          <a:xfrm>
            <a:off x="267369" y="6000752"/>
            <a:ext cx="2529334" cy="714375"/>
          </a:xfrm>
          <a:prstGeom prst="rect">
            <a:avLst/>
          </a:prstGeom>
        </p:spPr>
      </p:pic>
      <p:pic>
        <p:nvPicPr>
          <p:cNvPr id="5" name="Picture 4" descr="Untitled6.png"/>
          <p:cNvPicPr>
            <a:picLocks noChangeAspect="1"/>
          </p:cNvPicPr>
          <p:nvPr userDrawn="1"/>
        </p:nvPicPr>
        <p:blipFill>
          <a:blip r:embed="rId13">
            <a:extLst>
              <a:ext uri="{28A0092B-C50C-407E-A947-70E740481C1C}">
                <a14:useLocalDpi xmlns:a14="http://schemas.microsoft.com/office/drawing/2010/main" val="0"/>
              </a:ext>
            </a:extLst>
          </a:blip>
          <a:stretch>
            <a:fillRect/>
          </a:stretch>
        </p:blipFill>
        <p:spPr>
          <a:xfrm>
            <a:off x="1" y="4429762"/>
            <a:ext cx="9159875" cy="2471398"/>
          </a:xfrm>
          <a:prstGeom prst="rect">
            <a:avLst/>
          </a:prstGeom>
        </p:spPr>
      </p:pic>
      <p:pic>
        <p:nvPicPr>
          <p:cNvPr id="6" name="Picture 5" descr="EIFL_LOGO_BG_WHITE.psd"/>
          <p:cNvPicPr>
            <a:picLocks noChangeAspect="1"/>
          </p:cNvPicPr>
          <p:nvPr userDrawn="1"/>
        </p:nvPicPr>
        <p:blipFill>
          <a:blip r:embed="rId14" cstate="print">
            <a:extLst>
              <a:ext uri="{28A0092B-C50C-407E-A947-70E740481C1C}">
                <a14:useLocalDpi xmlns:a14="http://schemas.microsoft.com/office/drawing/2010/main" val="0"/>
              </a:ext>
            </a:extLst>
          </a:blip>
          <a:stretch>
            <a:fillRect/>
          </a:stretch>
        </p:blipFill>
        <p:spPr>
          <a:xfrm>
            <a:off x="224952" y="5676595"/>
            <a:ext cx="3365554" cy="950554"/>
          </a:xfrm>
          <a:prstGeom prst="rect">
            <a:avLst/>
          </a:prstGeom>
        </p:spPr>
      </p:pic>
    </p:spTree>
    <p:extLst>
      <p:ext uri="{BB962C8B-B14F-4D97-AF65-F5344CB8AC3E}">
        <p14:creationId xmlns:p14="http://schemas.microsoft.com/office/powerpoint/2010/main" val="2736584334"/>
      </p:ext>
    </p:extLst>
  </p:cSld>
  <p:clrMap bg1="lt1" tx1="dk1" bg2="lt2" tx2="dk2" accent1="accent1" accent2="accent2" accent3="accent3" accent4="accent4" accent5="accent5" accent6="accent6" hlink="hlink" folHlink="folHlink"/>
  <p:sldLayoutIdLst>
    <p:sldLayoutId id="2147483781" r:id="rId1"/>
    <p:sldLayoutId id="2147483782" r:id="rId2"/>
    <p:sldLayoutId id="2147483783" r:id="rId3"/>
    <p:sldLayoutId id="2147483784" r:id="rId4"/>
    <p:sldLayoutId id="2147483785" r:id="rId5"/>
    <p:sldLayoutId id="2147483786" r:id="rId6"/>
    <p:sldLayoutId id="2147483787" r:id="rId7"/>
    <p:sldLayoutId id="2147483788" r:id="rId8"/>
    <p:sldLayoutId id="2147483789" r:id="rId9"/>
  </p:sldLayoutIdLst>
  <p:timing>
    <p:tnLst>
      <p:par>
        <p:cTn id="1" dur="indefinite" restart="never" nodeType="tmRoot"/>
      </p:par>
    </p:tnLst>
  </p:timing>
  <p:hf sldNum="0" hdr="0" dt="0"/>
  <p:txStyles>
    <p:titleStyle>
      <a:lvl1pPr algn="l" defTabSz="342900" rtl="0" eaLnBrk="1" latinLnBrk="0" hangingPunct="1">
        <a:spcBef>
          <a:spcPct val="0"/>
        </a:spcBef>
        <a:buNone/>
        <a:defRPr sz="3750" kern="1200">
          <a:solidFill>
            <a:schemeClr val="accent3"/>
          </a:solidFill>
          <a:latin typeface="Open Sans"/>
          <a:ea typeface="+mj-ea"/>
          <a:cs typeface="Open Sans"/>
        </a:defRPr>
      </a:lvl1pPr>
    </p:titleStyle>
    <p:bodyStyle>
      <a:lvl1pPr marL="257175" indent="-257175" algn="l" defTabSz="342900" rtl="0" eaLnBrk="1" latinLnBrk="0" hangingPunct="1">
        <a:spcBef>
          <a:spcPct val="20000"/>
        </a:spcBef>
        <a:buFont typeface="Arial"/>
        <a:buChar char="•"/>
        <a:defRPr sz="1650" kern="1200">
          <a:solidFill>
            <a:schemeClr val="accent3"/>
          </a:solidFill>
          <a:latin typeface="Open Sans"/>
          <a:ea typeface="+mn-ea"/>
          <a:cs typeface="Open Sans"/>
        </a:defRPr>
      </a:lvl1pPr>
      <a:lvl2pPr marL="557213" indent="-214313" algn="l" defTabSz="342900" rtl="0" eaLnBrk="1" latinLnBrk="0" hangingPunct="1">
        <a:spcBef>
          <a:spcPct val="20000"/>
        </a:spcBef>
        <a:buFont typeface="Arial"/>
        <a:buChar char="–"/>
        <a:defRPr sz="1500" kern="1200">
          <a:solidFill>
            <a:schemeClr val="accent3"/>
          </a:solidFill>
          <a:latin typeface="Open Sans"/>
          <a:ea typeface="+mn-ea"/>
          <a:cs typeface="Open Sans"/>
        </a:defRPr>
      </a:lvl2pPr>
      <a:lvl3pPr marL="857250" indent="-171450" algn="l" defTabSz="342900" rtl="0" eaLnBrk="1" latinLnBrk="0" hangingPunct="1">
        <a:spcBef>
          <a:spcPct val="20000"/>
        </a:spcBef>
        <a:buFont typeface="Arial"/>
        <a:buChar char="•"/>
        <a:defRPr sz="1350" kern="1200">
          <a:solidFill>
            <a:schemeClr val="accent3"/>
          </a:solidFill>
          <a:latin typeface="Open Sans"/>
          <a:ea typeface="+mn-ea"/>
          <a:cs typeface="Open Sans"/>
        </a:defRPr>
      </a:lvl3pPr>
      <a:lvl4pPr marL="1200150" indent="-171450" algn="l" defTabSz="342900" rtl="0" eaLnBrk="1" latinLnBrk="0" hangingPunct="1">
        <a:spcBef>
          <a:spcPct val="20000"/>
        </a:spcBef>
        <a:buFont typeface="Arial"/>
        <a:buChar char="–"/>
        <a:defRPr sz="1200" kern="1200">
          <a:solidFill>
            <a:schemeClr val="accent3"/>
          </a:solidFill>
          <a:latin typeface="Open Sans"/>
          <a:ea typeface="+mn-ea"/>
          <a:cs typeface="Open Sans"/>
        </a:defRPr>
      </a:lvl4pPr>
      <a:lvl5pPr marL="1543050" indent="-171450" algn="l" defTabSz="342900" rtl="0" eaLnBrk="1" latinLnBrk="0" hangingPunct="1">
        <a:spcBef>
          <a:spcPct val="20000"/>
        </a:spcBef>
        <a:buFont typeface="Arial"/>
        <a:buChar char="»"/>
        <a:defRPr sz="1050" kern="1200">
          <a:solidFill>
            <a:schemeClr val="accent3"/>
          </a:solidFill>
          <a:latin typeface="Open Sans"/>
          <a:ea typeface="+mn-ea"/>
          <a:cs typeface="Open Sans"/>
        </a:defRPr>
      </a:lvl5pPr>
      <a:lvl6pPr marL="1885950" indent="-171450" algn="l" defTabSz="342900" rtl="0" eaLnBrk="1" latinLnBrk="0" hangingPunct="1">
        <a:spcBef>
          <a:spcPct val="20000"/>
        </a:spcBef>
        <a:buFont typeface="Arial"/>
        <a:buChar char="•"/>
        <a:defRPr sz="1500" kern="1200">
          <a:solidFill>
            <a:schemeClr val="tx1"/>
          </a:solidFill>
          <a:latin typeface="+mn-lt"/>
          <a:ea typeface="+mn-ea"/>
          <a:cs typeface="+mn-cs"/>
        </a:defRPr>
      </a:lvl6pPr>
      <a:lvl7pPr marL="2228850" indent="-171450" algn="l" defTabSz="342900" rtl="0" eaLnBrk="1" latinLnBrk="0" hangingPunct="1">
        <a:spcBef>
          <a:spcPct val="20000"/>
        </a:spcBef>
        <a:buFont typeface="Arial"/>
        <a:buChar char="•"/>
        <a:defRPr sz="1500" kern="1200">
          <a:solidFill>
            <a:schemeClr val="tx1"/>
          </a:solidFill>
          <a:latin typeface="+mn-lt"/>
          <a:ea typeface="+mn-ea"/>
          <a:cs typeface="+mn-cs"/>
        </a:defRPr>
      </a:lvl7pPr>
      <a:lvl8pPr marL="2571750" indent="-171450" algn="l" defTabSz="342900" rtl="0" eaLnBrk="1" latinLnBrk="0" hangingPunct="1">
        <a:spcBef>
          <a:spcPct val="20000"/>
        </a:spcBef>
        <a:buFont typeface="Arial"/>
        <a:buChar char="•"/>
        <a:defRPr sz="1500" kern="1200">
          <a:solidFill>
            <a:schemeClr val="tx1"/>
          </a:solidFill>
          <a:latin typeface="+mn-lt"/>
          <a:ea typeface="+mn-ea"/>
          <a:cs typeface="+mn-cs"/>
        </a:defRPr>
      </a:lvl8pPr>
      <a:lvl9pPr marL="2914650" indent="-171450" algn="l" defTabSz="342900" rtl="0" eaLnBrk="1" latinLnBrk="0" hangingPunct="1">
        <a:spcBef>
          <a:spcPct val="20000"/>
        </a:spcBef>
        <a:buFont typeface="Arial"/>
        <a:buChar char="•"/>
        <a:defRPr sz="1500" kern="1200">
          <a:solidFill>
            <a:schemeClr val="tx1"/>
          </a:solidFill>
          <a:latin typeface="+mn-lt"/>
          <a:ea typeface="+mn-ea"/>
          <a:cs typeface="+mn-cs"/>
        </a:defRPr>
      </a:lvl9pPr>
    </p:bodyStyle>
    <p:otherStyle>
      <a:defPPr>
        <a:defRPr lang="en-US"/>
      </a:defPPr>
      <a:lvl1pPr marL="0" algn="l" defTabSz="342900" rtl="0" eaLnBrk="1" latinLnBrk="0" hangingPunct="1">
        <a:defRPr sz="1350" kern="1200">
          <a:solidFill>
            <a:schemeClr val="tx1"/>
          </a:solidFill>
          <a:latin typeface="+mn-lt"/>
          <a:ea typeface="+mn-ea"/>
          <a:cs typeface="+mn-cs"/>
        </a:defRPr>
      </a:lvl1pPr>
      <a:lvl2pPr marL="342900" algn="l" defTabSz="342900" rtl="0" eaLnBrk="1" latinLnBrk="0" hangingPunct="1">
        <a:defRPr sz="1350" kern="1200">
          <a:solidFill>
            <a:schemeClr val="tx1"/>
          </a:solidFill>
          <a:latin typeface="+mn-lt"/>
          <a:ea typeface="+mn-ea"/>
          <a:cs typeface="+mn-cs"/>
        </a:defRPr>
      </a:lvl2pPr>
      <a:lvl3pPr marL="685800" algn="l" defTabSz="342900" rtl="0" eaLnBrk="1" latinLnBrk="0" hangingPunct="1">
        <a:defRPr sz="1350" kern="1200">
          <a:solidFill>
            <a:schemeClr val="tx1"/>
          </a:solidFill>
          <a:latin typeface="+mn-lt"/>
          <a:ea typeface="+mn-ea"/>
          <a:cs typeface="+mn-cs"/>
        </a:defRPr>
      </a:lvl3pPr>
      <a:lvl4pPr marL="1028700" algn="l" defTabSz="342900" rtl="0" eaLnBrk="1" latinLnBrk="0" hangingPunct="1">
        <a:defRPr sz="1350" kern="1200">
          <a:solidFill>
            <a:schemeClr val="tx1"/>
          </a:solidFill>
          <a:latin typeface="+mn-lt"/>
          <a:ea typeface="+mn-ea"/>
          <a:cs typeface="+mn-cs"/>
        </a:defRPr>
      </a:lvl4pPr>
      <a:lvl5pPr marL="1371600" algn="l" defTabSz="342900" rtl="0" eaLnBrk="1" latinLnBrk="0" hangingPunct="1">
        <a:defRPr sz="1350" kern="1200">
          <a:solidFill>
            <a:schemeClr val="tx1"/>
          </a:solidFill>
          <a:latin typeface="+mn-lt"/>
          <a:ea typeface="+mn-ea"/>
          <a:cs typeface="+mn-cs"/>
        </a:defRPr>
      </a:lvl5pPr>
      <a:lvl6pPr marL="1714500" algn="l" defTabSz="342900" rtl="0" eaLnBrk="1" latinLnBrk="0" hangingPunct="1">
        <a:defRPr sz="1350" kern="1200">
          <a:solidFill>
            <a:schemeClr val="tx1"/>
          </a:solidFill>
          <a:latin typeface="+mn-lt"/>
          <a:ea typeface="+mn-ea"/>
          <a:cs typeface="+mn-cs"/>
        </a:defRPr>
      </a:lvl6pPr>
      <a:lvl7pPr marL="2057400" algn="l" defTabSz="342900" rtl="0" eaLnBrk="1" latinLnBrk="0" hangingPunct="1">
        <a:defRPr sz="1350" kern="1200">
          <a:solidFill>
            <a:schemeClr val="tx1"/>
          </a:solidFill>
          <a:latin typeface="+mn-lt"/>
          <a:ea typeface="+mn-ea"/>
          <a:cs typeface="+mn-cs"/>
        </a:defRPr>
      </a:lvl7pPr>
      <a:lvl8pPr marL="2400300" algn="l" defTabSz="342900" rtl="0" eaLnBrk="1" latinLnBrk="0" hangingPunct="1">
        <a:defRPr sz="1350" kern="1200">
          <a:solidFill>
            <a:schemeClr val="tx1"/>
          </a:solidFill>
          <a:latin typeface="+mn-lt"/>
          <a:ea typeface="+mn-ea"/>
          <a:cs typeface="+mn-cs"/>
        </a:defRPr>
      </a:lvl8pPr>
      <a:lvl9pPr marL="2743200" algn="l" defTabSz="342900" rtl="0" eaLnBrk="1" latinLnBrk="0" hangingPunct="1">
        <a:defRPr sz="135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8" name="Picture 7" descr="Blue.png"/>
          <p:cNvPicPr>
            <a:picLocks noChangeAspect="1"/>
          </p:cNvPicPr>
          <p:nvPr userDrawn="1"/>
        </p:nvPicPr>
        <p:blipFill>
          <a:blip r:embed="rId20">
            <a:extLst>
              <a:ext uri="{28A0092B-C50C-407E-A947-70E740481C1C}">
                <a14:useLocalDpi xmlns:a14="http://schemas.microsoft.com/office/drawing/2010/main" val="0"/>
              </a:ext>
            </a:extLst>
          </a:blip>
          <a:stretch>
            <a:fillRect/>
          </a:stretch>
        </p:blipFill>
        <p:spPr>
          <a:xfrm>
            <a:off x="0" y="0"/>
            <a:ext cx="9175750" cy="7090352"/>
          </a:xfrm>
          <a:prstGeom prst="rect">
            <a:avLst/>
          </a:prstGeom>
        </p:spPr>
      </p:pic>
    </p:spTree>
    <p:extLst>
      <p:ext uri="{BB962C8B-B14F-4D97-AF65-F5344CB8AC3E}">
        <p14:creationId xmlns:p14="http://schemas.microsoft.com/office/powerpoint/2010/main" val="385537341"/>
      </p:ext>
    </p:extLst>
  </p:cSld>
  <p:clrMap bg1="lt1" tx1="dk1" bg2="lt2" tx2="dk2" accent1="accent1" accent2="accent2" accent3="accent3" accent4="accent4" accent5="accent5" accent6="accent6" hlink="hlink" folHlink="folHlink"/>
  <p:sldLayoutIdLst>
    <p:sldLayoutId id="2147483791" r:id="rId1"/>
    <p:sldLayoutId id="2147483792" r:id="rId2"/>
    <p:sldLayoutId id="2147483793" r:id="rId3"/>
    <p:sldLayoutId id="2147483794" r:id="rId4"/>
    <p:sldLayoutId id="2147483795" r:id="rId5"/>
    <p:sldLayoutId id="2147483796" r:id="rId6"/>
    <p:sldLayoutId id="2147483797" r:id="rId7"/>
    <p:sldLayoutId id="2147483798" r:id="rId8"/>
    <p:sldLayoutId id="2147483799" r:id="rId9"/>
    <p:sldLayoutId id="2147483800" r:id="rId10"/>
    <p:sldLayoutId id="2147483801" r:id="rId11"/>
    <p:sldLayoutId id="2147483802" r:id="rId12"/>
    <p:sldLayoutId id="2147483803" r:id="rId13"/>
    <p:sldLayoutId id="2147483804" r:id="rId14"/>
    <p:sldLayoutId id="2147483805" r:id="rId15"/>
    <p:sldLayoutId id="2147483806" r:id="rId16"/>
    <p:sldLayoutId id="2147483807" r:id="rId17"/>
    <p:sldLayoutId id="2147483808" r:id="rId18"/>
  </p:sldLayoutIdLst>
  <p:timing>
    <p:tnLst>
      <p:par>
        <p:cTn id="1" dur="indefinite" restart="never" nodeType="tmRoot"/>
      </p:par>
    </p:tnLst>
  </p:timing>
  <p:hf sldNum="0" hdr="0" dt="0"/>
  <p:txStyles>
    <p:titleStyle>
      <a:lvl1pPr algn="ctr" defTabSz="342900" rtl="0" eaLnBrk="1" latinLnBrk="0" hangingPunct="1">
        <a:spcBef>
          <a:spcPct val="0"/>
        </a:spcBef>
        <a:buNone/>
        <a:defRPr sz="3300" kern="1200">
          <a:solidFill>
            <a:schemeClr val="tx1"/>
          </a:solidFill>
          <a:latin typeface="+mj-lt"/>
          <a:ea typeface="+mj-ea"/>
          <a:cs typeface="+mj-cs"/>
        </a:defRPr>
      </a:lvl1pPr>
    </p:titleStyle>
    <p:bodyStyle>
      <a:lvl1pPr marL="257175" indent="-257175" algn="l" defTabSz="342900" rtl="0" eaLnBrk="1" latinLnBrk="0" hangingPunct="1">
        <a:spcBef>
          <a:spcPct val="20000"/>
        </a:spcBef>
        <a:buFont typeface="Arial"/>
        <a:buChar char="•"/>
        <a:defRPr sz="2400" kern="1200">
          <a:solidFill>
            <a:schemeClr val="tx1"/>
          </a:solidFill>
          <a:latin typeface="+mn-lt"/>
          <a:ea typeface="+mn-ea"/>
          <a:cs typeface="+mn-cs"/>
        </a:defRPr>
      </a:lvl1pPr>
      <a:lvl2pPr marL="557213" indent="-214313" algn="l" defTabSz="342900" rtl="0" eaLnBrk="1" latinLnBrk="0" hangingPunct="1">
        <a:spcBef>
          <a:spcPct val="20000"/>
        </a:spcBef>
        <a:buFont typeface="Arial"/>
        <a:buChar char="–"/>
        <a:defRPr sz="2100" kern="1200">
          <a:solidFill>
            <a:schemeClr val="tx1"/>
          </a:solidFill>
          <a:latin typeface="+mn-lt"/>
          <a:ea typeface="+mn-ea"/>
          <a:cs typeface="+mn-cs"/>
        </a:defRPr>
      </a:lvl2pPr>
      <a:lvl3pPr marL="857250" indent="-171450" algn="l" defTabSz="342900" rtl="0" eaLnBrk="1" latinLnBrk="0" hangingPunct="1">
        <a:spcBef>
          <a:spcPct val="20000"/>
        </a:spcBef>
        <a:buFont typeface="Arial"/>
        <a:buChar char="•"/>
        <a:defRPr sz="1800" kern="1200">
          <a:solidFill>
            <a:schemeClr val="tx1"/>
          </a:solidFill>
          <a:latin typeface="+mn-lt"/>
          <a:ea typeface="+mn-ea"/>
          <a:cs typeface="+mn-cs"/>
        </a:defRPr>
      </a:lvl3pPr>
      <a:lvl4pPr marL="1200150" indent="-171450" algn="l" defTabSz="342900" rtl="0" eaLnBrk="1" latinLnBrk="0" hangingPunct="1">
        <a:spcBef>
          <a:spcPct val="20000"/>
        </a:spcBef>
        <a:buFont typeface="Arial"/>
        <a:buChar char="–"/>
        <a:defRPr sz="1500" kern="1200">
          <a:solidFill>
            <a:schemeClr val="tx1"/>
          </a:solidFill>
          <a:latin typeface="+mn-lt"/>
          <a:ea typeface="+mn-ea"/>
          <a:cs typeface="+mn-cs"/>
        </a:defRPr>
      </a:lvl4pPr>
      <a:lvl5pPr marL="1543050" indent="-171450" algn="l" defTabSz="342900" rtl="0" eaLnBrk="1" latinLnBrk="0" hangingPunct="1">
        <a:spcBef>
          <a:spcPct val="20000"/>
        </a:spcBef>
        <a:buFont typeface="Arial"/>
        <a:buChar char="»"/>
        <a:defRPr sz="1500" kern="1200">
          <a:solidFill>
            <a:schemeClr val="tx1"/>
          </a:solidFill>
          <a:latin typeface="+mn-lt"/>
          <a:ea typeface="+mn-ea"/>
          <a:cs typeface="+mn-cs"/>
        </a:defRPr>
      </a:lvl5pPr>
      <a:lvl6pPr marL="1885950" indent="-171450" algn="l" defTabSz="342900" rtl="0" eaLnBrk="1" latinLnBrk="0" hangingPunct="1">
        <a:spcBef>
          <a:spcPct val="20000"/>
        </a:spcBef>
        <a:buFont typeface="Arial"/>
        <a:buChar char="•"/>
        <a:defRPr sz="1500" kern="1200">
          <a:solidFill>
            <a:schemeClr val="tx1"/>
          </a:solidFill>
          <a:latin typeface="+mn-lt"/>
          <a:ea typeface="+mn-ea"/>
          <a:cs typeface="+mn-cs"/>
        </a:defRPr>
      </a:lvl6pPr>
      <a:lvl7pPr marL="2228850" indent="-171450" algn="l" defTabSz="342900" rtl="0" eaLnBrk="1" latinLnBrk="0" hangingPunct="1">
        <a:spcBef>
          <a:spcPct val="20000"/>
        </a:spcBef>
        <a:buFont typeface="Arial"/>
        <a:buChar char="•"/>
        <a:defRPr sz="1500" kern="1200">
          <a:solidFill>
            <a:schemeClr val="tx1"/>
          </a:solidFill>
          <a:latin typeface="+mn-lt"/>
          <a:ea typeface="+mn-ea"/>
          <a:cs typeface="+mn-cs"/>
        </a:defRPr>
      </a:lvl7pPr>
      <a:lvl8pPr marL="2571750" indent="-171450" algn="l" defTabSz="342900" rtl="0" eaLnBrk="1" latinLnBrk="0" hangingPunct="1">
        <a:spcBef>
          <a:spcPct val="20000"/>
        </a:spcBef>
        <a:buFont typeface="Arial"/>
        <a:buChar char="•"/>
        <a:defRPr sz="1500" kern="1200">
          <a:solidFill>
            <a:schemeClr val="tx1"/>
          </a:solidFill>
          <a:latin typeface="+mn-lt"/>
          <a:ea typeface="+mn-ea"/>
          <a:cs typeface="+mn-cs"/>
        </a:defRPr>
      </a:lvl8pPr>
      <a:lvl9pPr marL="2914650" indent="-171450" algn="l" defTabSz="342900" rtl="0" eaLnBrk="1" latinLnBrk="0" hangingPunct="1">
        <a:spcBef>
          <a:spcPct val="20000"/>
        </a:spcBef>
        <a:buFont typeface="Arial"/>
        <a:buChar char="•"/>
        <a:defRPr sz="1500" kern="1200">
          <a:solidFill>
            <a:schemeClr val="tx1"/>
          </a:solidFill>
          <a:latin typeface="+mn-lt"/>
          <a:ea typeface="+mn-ea"/>
          <a:cs typeface="+mn-cs"/>
        </a:defRPr>
      </a:lvl9pPr>
    </p:bodyStyle>
    <p:otherStyle>
      <a:defPPr>
        <a:defRPr lang="en-US"/>
      </a:defPPr>
      <a:lvl1pPr marL="0" algn="l" defTabSz="342900" rtl="0" eaLnBrk="1" latinLnBrk="0" hangingPunct="1">
        <a:defRPr sz="1350" kern="1200">
          <a:solidFill>
            <a:schemeClr val="tx1"/>
          </a:solidFill>
          <a:latin typeface="+mn-lt"/>
          <a:ea typeface="+mn-ea"/>
          <a:cs typeface="+mn-cs"/>
        </a:defRPr>
      </a:lvl1pPr>
      <a:lvl2pPr marL="342900" algn="l" defTabSz="342900" rtl="0" eaLnBrk="1" latinLnBrk="0" hangingPunct="1">
        <a:defRPr sz="1350" kern="1200">
          <a:solidFill>
            <a:schemeClr val="tx1"/>
          </a:solidFill>
          <a:latin typeface="+mn-lt"/>
          <a:ea typeface="+mn-ea"/>
          <a:cs typeface="+mn-cs"/>
        </a:defRPr>
      </a:lvl2pPr>
      <a:lvl3pPr marL="685800" algn="l" defTabSz="342900" rtl="0" eaLnBrk="1" latinLnBrk="0" hangingPunct="1">
        <a:defRPr sz="1350" kern="1200">
          <a:solidFill>
            <a:schemeClr val="tx1"/>
          </a:solidFill>
          <a:latin typeface="+mn-lt"/>
          <a:ea typeface="+mn-ea"/>
          <a:cs typeface="+mn-cs"/>
        </a:defRPr>
      </a:lvl3pPr>
      <a:lvl4pPr marL="1028700" algn="l" defTabSz="342900" rtl="0" eaLnBrk="1" latinLnBrk="0" hangingPunct="1">
        <a:defRPr sz="1350" kern="1200">
          <a:solidFill>
            <a:schemeClr val="tx1"/>
          </a:solidFill>
          <a:latin typeface="+mn-lt"/>
          <a:ea typeface="+mn-ea"/>
          <a:cs typeface="+mn-cs"/>
        </a:defRPr>
      </a:lvl4pPr>
      <a:lvl5pPr marL="1371600" algn="l" defTabSz="342900" rtl="0" eaLnBrk="1" latinLnBrk="0" hangingPunct="1">
        <a:defRPr sz="1350" kern="1200">
          <a:solidFill>
            <a:schemeClr val="tx1"/>
          </a:solidFill>
          <a:latin typeface="+mn-lt"/>
          <a:ea typeface="+mn-ea"/>
          <a:cs typeface="+mn-cs"/>
        </a:defRPr>
      </a:lvl5pPr>
      <a:lvl6pPr marL="1714500" algn="l" defTabSz="342900" rtl="0" eaLnBrk="1" latinLnBrk="0" hangingPunct="1">
        <a:defRPr sz="1350" kern="1200">
          <a:solidFill>
            <a:schemeClr val="tx1"/>
          </a:solidFill>
          <a:latin typeface="+mn-lt"/>
          <a:ea typeface="+mn-ea"/>
          <a:cs typeface="+mn-cs"/>
        </a:defRPr>
      </a:lvl6pPr>
      <a:lvl7pPr marL="2057400" algn="l" defTabSz="342900" rtl="0" eaLnBrk="1" latinLnBrk="0" hangingPunct="1">
        <a:defRPr sz="1350" kern="1200">
          <a:solidFill>
            <a:schemeClr val="tx1"/>
          </a:solidFill>
          <a:latin typeface="+mn-lt"/>
          <a:ea typeface="+mn-ea"/>
          <a:cs typeface="+mn-cs"/>
        </a:defRPr>
      </a:lvl7pPr>
      <a:lvl8pPr marL="2400300" algn="l" defTabSz="342900" rtl="0" eaLnBrk="1" latinLnBrk="0" hangingPunct="1">
        <a:defRPr sz="1350" kern="1200">
          <a:solidFill>
            <a:schemeClr val="tx1"/>
          </a:solidFill>
          <a:latin typeface="+mn-lt"/>
          <a:ea typeface="+mn-ea"/>
          <a:cs typeface="+mn-cs"/>
        </a:defRPr>
      </a:lvl8pPr>
      <a:lvl9pPr marL="2743200" algn="l" defTabSz="342900" rtl="0" eaLnBrk="1" latinLnBrk="0" hangingPunct="1">
        <a:defRPr sz="135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Date Placeholder 1"/>
          <p:cNvSpPr txBox="1">
            <a:spLocks noGrp="1"/>
          </p:cNvSpPr>
          <p:nvPr>
            <p:ph type="dt" sz="half" idx="2"/>
          </p:nvPr>
        </p:nvSpPr>
        <p:spPr>
          <a:xfrm>
            <a:off x="457200" y="6356520"/>
            <a:ext cx="2133360" cy="364679"/>
          </a:xfrm>
          <a:prstGeom prst="rect">
            <a:avLst/>
          </a:prstGeom>
          <a:noFill/>
          <a:ln>
            <a:noFill/>
          </a:ln>
        </p:spPr>
        <p:txBody>
          <a:bodyPr wrap="square" lIns="91440" tIns="45720" rIns="91440" bIns="45720" anchor="ctr" anchorCtr="0">
            <a:noAutofit/>
          </a:bodyPr>
          <a:lstStyle>
            <a:lvl1pPr marL="0" marR="0" lvl="0" indent="0" algn="l" rtl="0" hangingPunct="1">
              <a:lnSpc>
                <a:spcPct val="100000"/>
              </a:lnSpc>
              <a:spcBef>
                <a:spcPts val="0"/>
              </a:spcBef>
              <a:spcAft>
                <a:spcPts val="0"/>
              </a:spcAft>
              <a:buNone/>
              <a:tabLst/>
              <a:defRPr lang="en-US" sz="1200" b="0" i="0" u="none" strike="noStrike" kern="1200" cap="none" spc="0">
                <a:solidFill>
                  <a:srgbClr val="8B8B8B"/>
                </a:solidFill>
                <a:latin typeface="Calibri"/>
                <a:ea typeface="DejaVu Sans" pitchFamily="2"/>
                <a:cs typeface="DejaVu Sans" pitchFamily="2"/>
              </a:defRPr>
            </a:lvl1pPr>
          </a:lstStyle>
          <a:p>
            <a:fld id="{AD9637AF-00E8-4E8E-80FD-A4D872D66332}" type="datetime1">
              <a:rPr lang="en-US"/>
              <a:pPr/>
              <a:t>6/12/2024</a:t>
            </a:fld>
            <a:endParaRPr/>
          </a:p>
        </p:txBody>
      </p:sp>
      <p:sp>
        <p:nvSpPr>
          <p:cNvPr id="3" name="Footer Placeholder 2"/>
          <p:cNvSpPr txBox="1">
            <a:spLocks noGrp="1"/>
          </p:cNvSpPr>
          <p:nvPr>
            <p:ph type="ftr" sz="quarter" idx="3"/>
          </p:nvPr>
        </p:nvSpPr>
        <p:spPr>
          <a:xfrm>
            <a:off x="3124079" y="6356520"/>
            <a:ext cx="2895120" cy="364679"/>
          </a:xfrm>
          <a:prstGeom prst="rect">
            <a:avLst/>
          </a:prstGeom>
          <a:noFill/>
          <a:ln>
            <a:noFill/>
          </a:ln>
        </p:spPr>
        <p:txBody>
          <a:bodyPr wrap="square" lIns="91440" tIns="45720" rIns="91440" bIns="45720" anchor="ctr" anchorCtr="0">
            <a:noAutofit/>
          </a:bodyPr>
          <a:lstStyle>
            <a:lvl1pPr lvl="0" rtl="0" hangingPunct="0">
              <a:buNone/>
              <a:tabLst/>
              <a:defRPr lang="en-US" sz="2400" kern="1200">
                <a:latin typeface="Liberation Serif" pitchFamily="18"/>
                <a:ea typeface="DejaVu Sans" pitchFamily="2"/>
                <a:cs typeface="DejaVu Sans" pitchFamily="2"/>
              </a:defRPr>
            </a:lvl1pPr>
          </a:lstStyle>
          <a:p>
            <a:endParaRPr>
              <a:solidFill>
                <a:prstClr val="black"/>
              </a:solidFill>
            </a:endParaRPr>
          </a:p>
        </p:txBody>
      </p:sp>
      <p:sp>
        <p:nvSpPr>
          <p:cNvPr id="4" name="Slide Number Placeholder 3"/>
          <p:cNvSpPr txBox="1">
            <a:spLocks noGrp="1"/>
          </p:cNvSpPr>
          <p:nvPr>
            <p:ph type="sldNum" sz="quarter" idx="4"/>
          </p:nvPr>
        </p:nvSpPr>
        <p:spPr>
          <a:xfrm>
            <a:off x="6553080" y="6356520"/>
            <a:ext cx="2133360" cy="364679"/>
          </a:xfrm>
          <a:prstGeom prst="rect">
            <a:avLst/>
          </a:prstGeom>
          <a:noFill/>
          <a:ln>
            <a:noFill/>
          </a:ln>
        </p:spPr>
        <p:txBody>
          <a:bodyPr wrap="square" lIns="91440" tIns="45720" rIns="91440" bIns="45720" anchor="ctr" anchorCtr="0">
            <a:noAutofit/>
          </a:bodyPr>
          <a:lstStyle>
            <a:lvl1pPr marL="0" marR="0" lvl="0" indent="0" algn="r" rtl="0" hangingPunct="1">
              <a:lnSpc>
                <a:spcPct val="100000"/>
              </a:lnSpc>
              <a:spcBef>
                <a:spcPts val="0"/>
              </a:spcBef>
              <a:spcAft>
                <a:spcPts val="0"/>
              </a:spcAft>
              <a:buNone/>
              <a:tabLst/>
              <a:defRPr lang="en-US" sz="1200" b="0" i="0" u="none" strike="noStrike" kern="1200" cap="none" spc="0">
                <a:solidFill>
                  <a:srgbClr val="8B8B8B"/>
                </a:solidFill>
                <a:latin typeface="Calibri"/>
                <a:ea typeface="DejaVu Sans" pitchFamily="2"/>
                <a:cs typeface="DejaVu Sans" pitchFamily="2"/>
              </a:defRPr>
            </a:lvl1pPr>
          </a:lstStyle>
          <a:p>
            <a:fld id="{731B422D-1A51-4381-8674-25EA4EE7E223}" type="slidenum">
              <a:rPr/>
              <a:pPr/>
              <a:t>‹#›</a:t>
            </a:fld>
            <a:endParaRPr/>
          </a:p>
        </p:txBody>
      </p:sp>
      <p:sp>
        <p:nvSpPr>
          <p:cNvPr id="5" name="Title Placeholder 4"/>
          <p:cNvSpPr txBox="1">
            <a:spLocks noGrp="1"/>
          </p:cNvSpPr>
          <p:nvPr>
            <p:ph type="title"/>
          </p:nvPr>
        </p:nvSpPr>
        <p:spPr>
          <a:xfrm>
            <a:off x="457200" y="273600"/>
            <a:ext cx="8229240" cy="1144800"/>
          </a:xfrm>
          <a:prstGeom prst="rect">
            <a:avLst/>
          </a:prstGeom>
          <a:noFill/>
          <a:ln>
            <a:noFill/>
          </a:ln>
        </p:spPr>
        <p:txBody>
          <a:bodyPr vert="horz" lIns="0" tIns="0" rIns="0" bIns="0" anchor="ctr"/>
          <a:lstStyle/>
          <a:p>
            <a:endParaRPr lang="en-US"/>
          </a:p>
        </p:txBody>
      </p:sp>
      <p:sp>
        <p:nvSpPr>
          <p:cNvPr id="6" name="Text Placeholder 5"/>
          <p:cNvSpPr txBox="1">
            <a:spLocks noGrp="1"/>
          </p:cNvSpPr>
          <p:nvPr>
            <p:ph type="body" idx="1"/>
          </p:nvPr>
        </p:nvSpPr>
        <p:spPr>
          <a:xfrm>
            <a:off x="457200" y="1604520"/>
            <a:ext cx="8229240" cy="3977279"/>
          </a:xfrm>
          <a:prstGeom prst="rect">
            <a:avLst/>
          </a:prstGeom>
          <a:noFill/>
          <a:ln>
            <a:noFill/>
          </a:ln>
        </p:spPr>
        <p:txBody>
          <a:bodyPr vert="horz" lIns="0" tIns="0" rIns="0" bIns="0">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567835060"/>
      </p:ext>
    </p:extLst>
  </p:cSld>
  <p:clrMap bg1="lt1" tx1="dk1" bg2="lt2" tx2="dk2" accent1="accent1" accent2="accent2" accent3="accent3" accent4="accent4" accent5="accent5" accent6="accent6" hlink="hlink" folHlink="folHlink"/>
  <p:sldLayoutIdLst>
    <p:sldLayoutId id="2147483810" r:id="rId1"/>
    <p:sldLayoutId id="2147483811" r:id="rId2"/>
    <p:sldLayoutId id="2147483812" r:id="rId3"/>
    <p:sldLayoutId id="2147483813" r:id="rId4"/>
    <p:sldLayoutId id="2147483814" r:id="rId5"/>
    <p:sldLayoutId id="2147483815" r:id="rId6"/>
    <p:sldLayoutId id="2147483816" r:id="rId7"/>
    <p:sldLayoutId id="2147483817" r:id="rId8"/>
    <p:sldLayoutId id="2147483818" r:id="rId9"/>
    <p:sldLayoutId id="2147483819" r:id="rId10"/>
    <p:sldLayoutId id="2147483820" r:id="rId11"/>
  </p:sldLayoutIdLst>
  <mc:AlternateContent xmlns:mc="http://schemas.openxmlformats.org/markup-compatibility/2006" xmlns:p14="http://schemas.microsoft.com/office/powerpoint/2010/main">
    <mc:Choice Requires="p14">
      <p:transition spd="slow" p14:dur="2000"/>
    </mc:Choice>
    <mc:Fallback xmlns="">
      <p:transition spd="slow"/>
    </mc:Fallback>
  </mc:AlternateContent>
  <p:txStyles>
    <p:titleStyle>
      <a:lvl1pPr algn="l" rtl="0" hangingPunct="1">
        <a:lnSpc>
          <a:spcPct val="100000"/>
        </a:lnSpc>
        <a:tabLst/>
        <a:defRPr lang="en-US" sz="1800" b="0" i="0" u="none" strike="noStrike" kern="1200" cap="none" spc="0">
          <a:ln>
            <a:noFill/>
          </a:ln>
          <a:solidFill>
            <a:srgbClr val="000000"/>
          </a:solidFill>
          <a:latin typeface="Calibri"/>
          <a:ea typeface="Microsoft YaHei" pitchFamily="2"/>
          <a:cs typeface="Mangal" pitchFamily="2"/>
        </a:defRPr>
      </a:lvl1pPr>
    </p:titleStyle>
    <p:bodyStyle>
      <a:lvl1pPr marL="0" marR="0" indent="0" algn="l" rtl="0" hangingPunct="1">
        <a:lnSpc>
          <a:spcPct val="100000"/>
        </a:lnSpc>
        <a:spcBef>
          <a:spcPts val="0"/>
        </a:spcBef>
        <a:spcAft>
          <a:spcPts val="1417"/>
        </a:spcAft>
        <a:tabLst/>
        <a:defRPr lang="en-US" sz="3200" b="0" i="0" u="none" strike="noStrike" kern="1200" cap="none" spc="0">
          <a:ln>
            <a:noFill/>
          </a:ln>
          <a:solidFill>
            <a:srgbClr val="000000"/>
          </a:solidFill>
          <a:latin typeface="Calibri"/>
          <a:ea typeface="Microsoft YaHei" pitchFamily="2"/>
          <a:cs typeface="Mangal" pitchFamily="2"/>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6" name="bg object 16"/>
          <p:cNvPicPr/>
          <p:nvPr/>
        </p:nvPicPr>
        <p:blipFill>
          <a:blip r:embed="rId7" cstate="print"/>
          <a:stretch>
            <a:fillRect/>
          </a:stretch>
        </p:blipFill>
        <p:spPr>
          <a:xfrm>
            <a:off x="0" y="6336030"/>
            <a:ext cx="9144000" cy="521969"/>
          </a:xfrm>
          <a:prstGeom prst="rect">
            <a:avLst/>
          </a:prstGeom>
        </p:spPr>
      </p:pic>
      <p:pic>
        <p:nvPicPr>
          <p:cNvPr id="17" name="bg object 17"/>
          <p:cNvPicPr/>
          <p:nvPr/>
        </p:nvPicPr>
        <p:blipFill>
          <a:blip r:embed="rId8" cstate="print"/>
          <a:stretch>
            <a:fillRect/>
          </a:stretch>
        </p:blipFill>
        <p:spPr>
          <a:xfrm>
            <a:off x="0" y="1"/>
            <a:ext cx="9144000" cy="848867"/>
          </a:xfrm>
          <a:prstGeom prst="rect">
            <a:avLst/>
          </a:prstGeom>
        </p:spPr>
      </p:pic>
      <p:pic>
        <p:nvPicPr>
          <p:cNvPr id="18" name="bg object 18"/>
          <p:cNvPicPr/>
          <p:nvPr/>
        </p:nvPicPr>
        <p:blipFill>
          <a:blip r:embed="rId9" cstate="print"/>
          <a:stretch>
            <a:fillRect/>
          </a:stretch>
        </p:blipFill>
        <p:spPr>
          <a:xfrm>
            <a:off x="0" y="1"/>
            <a:ext cx="9143237" cy="758951"/>
          </a:xfrm>
          <a:prstGeom prst="rect">
            <a:avLst/>
          </a:prstGeom>
        </p:spPr>
      </p:pic>
      <p:pic>
        <p:nvPicPr>
          <p:cNvPr id="19" name="bg object 19"/>
          <p:cNvPicPr/>
          <p:nvPr/>
        </p:nvPicPr>
        <p:blipFill>
          <a:blip r:embed="rId10" cstate="print"/>
          <a:stretch>
            <a:fillRect/>
          </a:stretch>
        </p:blipFill>
        <p:spPr>
          <a:xfrm>
            <a:off x="165355" y="6393180"/>
            <a:ext cx="1966709" cy="414527"/>
          </a:xfrm>
          <a:prstGeom prst="rect">
            <a:avLst/>
          </a:prstGeom>
        </p:spPr>
      </p:pic>
      <p:sp>
        <p:nvSpPr>
          <p:cNvPr id="2" name="Holder 2"/>
          <p:cNvSpPr>
            <a:spLocks noGrp="1"/>
          </p:cNvSpPr>
          <p:nvPr>
            <p:ph type="title"/>
          </p:nvPr>
        </p:nvSpPr>
        <p:spPr>
          <a:xfrm>
            <a:off x="150064" y="-151385"/>
            <a:ext cx="8390614" cy="446276"/>
          </a:xfrm>
          <a:prstGeom prst="rect">
            <a:avLst/>
          </a:prstGeom>
        </p:spPr>
        <p:txBody>
          <a:bodyPr wrap="square" lIns="0" tIns="0" rIns="0" bIns="0">
            <a:spAutoFit/>
          </a:bodyPr>
          <a:lstStyle>
            <a:lvl1pPr>
              <a:defRPr sz="2900" b="0" i="0">
                <a:solidFill>
                  <a:schemeClr val="bg1"/>
                </a:solidFill>
                <a:latin typeface="Calibri"/>
                <a:cs typeface="Calibri"/>
              </a:defRPr>
            </a:lvl1pPr>
          </a:lstStyle>
          <a:p>
            <a:endParaRPr/>
          </a:p>
        </p:txBody>
      </p:sp>
      <p:sp>
        <p:nvSpPr>
          <p:cNvPr id="3" name="Holder 3"/>
          <p:cNvSpPr>
            <a:spLocks noGrp="1"/>
          </p:cNvSpPr>
          <p:nvPr>
            <p:ph type="body" idx="1"/>
          </p:nvPr>
        </p:nvSpPr>
        <p:spPr>
          <a:xfrm>
            <a:off x="2718425" y="1989292"/>
            <a:ext cx="5972809" cy="276999"/>
          </a:xfrm>
          <a:prstGeom prst="rect">
            <a:avLst/>
          </a:prstGeom>
        </p:spPr>
        <p:txBody>
          <a:bodyPr wrap="square" lIns="0" tIns="0" rIns="0" bIns="0">
            <a:spAutoFit/>
          </a:bodyPr>
          <a:lstStyle>
            <a:lvl1pPr>
              <a:defRPr sz="1800" b="1" i="0">
                <a:solidFill>
                  <a:schemeClr val="tx1"/>
                </a:solidFill>
                <a:latin typeface="Calibri"/>
                <a:cs typeface="Calibri"/>
              </a:defRPr>
            </a:lvl1pPr>
          </a:lstStyle>
          <a:p>
            <a:endParaRPr/>
          </a:p>
        </p:txBody>
      </p:sp>
      <p:sp>
        <p:nvSpPr>
          <p:cNvPr id="4" name="Holder 4"/>
          <p:cNvSpPr>
            <a:spLocks noGrp="1"/>
          </p:cNvSpPr>
          <p:nvPr>
            <p:ph type="ftr" sz="quarter" idx="5"/>
          </p:nvPr>
        </p:nvSpPr>
        <p:spPr>
          <a:xfrm>
            <a:off x="3108960" y="6377940"/>
            <a:ext cx="2926080" cy="207749"/>
          </a:xfrm>
          <a:prstGeom prst="rect">
            <a:avLst/>
          </a:prstGeom>
        </p:spPr>
        <p:txBody>
          <a:bodyPr wrap="square" lIns="0" tIns="0" rIns="0" bIns="0">
            <a:spAutoFit/>
          </a:bodyPr>
          <a:lstStyle>
            <a:lvl1pPr algn="ctr">
              <a:defRPr>
                <a:solidFill>
                  <a:schemeClr val="tx1">
                    <a:tint val="75000"/>
                  </a:schemeClr>
                </a:solidFill>
              </a:defRPr>
            </a:lvl1pPr>
          </a:lstStyle>
          <a:p>
            <a:pPr defTabSz="685800"/>
            <a:endParaRPr lang="en-US" sz="1350" kern="0">
              <a:solidFill>
                <a:prstClr val="black">
                  <a:tint val="75000"/>
                </a:prstClr>
              </a:solidFill>
            </a:endParaRPr>
          </a:p>
        </p:txBody>
      </p:sp>
      <p:sp>
        <p:nvSpPr>
          <p:cNvPr id="5" name="Holder 5"/>
          <p:cNvSpPr>
            <a:spLocks noGrp="1"/>
          </p:cNvSpPr>
          <p:nvPr>
            <p:ph type="dt" sz="half" idx="6"/>
          </p:nvPr>
        </p:nvSpPr>
        <p:spPr>
          <a:xfrm>
            <a:off x="457200" y="6377940"/>
            <a:ext cx="2103120" cy="207749"/>
          </a:xfrm>
          <a:prstGeom prst="rect">
            <a:avLst/>
          </a:prstGeom>
        </p:spPr>
        <p:txBody>
          <a:bodyPr wrap="square" lIns="0" tIns="0" rIns="0" bIns="0">
            <a:spAutoFit/>
          </a:bodyPr>
          <a:lstStyle>
            <a:lvl1pPr algn="l">
              <a:defRPr>
                <a:solidFill>
                  <a:schemeClr val="tx1">
                    <a:tint val="75000"/>
                  </a:schemeClr>
                </a:solidFill>
              </a:defRPr>
            </a:lvl1pPr>
          </a:lstStyle>
          <a:p>
            <a:pPr defTabSz="685800"/>
            <a:fld id="{1D8BD707-D9CF-40AE-B4C6-C98DA3205C09}" type="datetimeFigureOut">
              <a:rPr lang="en-US" sz="1350" kern="0" smtClean="0">
                <a:solidFill>
                  <a:prstClr val="black">
                    <a:tint val="75000"/>
                  </a:prstClr>
                </a:solidFill>
              </a:rPr>
              <a:pPr defTabSz="685800"/>
              <a:t>6/12/2024</a:t>
            </a:fld>
            <a:endParaRPr lang="en-US" sz="1350" kern="0">
              <a:solidFill>
                <a:prstClr val="black">
                  <a:tint val="75000"/>
                </a:prstClr>
              </a:solidFill>
            </a:endParaRPr>
          </a:p>
        </p:txBody>
      </p:sp>
      <p:sp>
        <p:nvSpPr>
          <p:cNvPr id="6" name="Holder 6"/>
          <p:cNvSpPr>
            <a:spLocks noGrp="1"/>
          </p:cNvSpPr>
          <p:nvPr>
            <p:ph type="sldNum" sz="quarter" idx="7"/>
          </p:nvPr>
        </p:nvSpPr>
        <p:spPr>
          <a:xfrm>
            <a:off x="6583680" y="6377940"/>
            <a:ext cx="2103120" cy="207749"/>
          </a:xfrm>
          <a:prstGeom prst="rect">
            <a:avLst/>
          </a:prstGeom>
        </p:spPr>
        <p:txBody>
          <a:bodyPr wrap="square" lIns="0" tIns="0" rIns="0" bIns="0">
            <a:spAutoFit/>
          </a:bodyPr>
          <a:lstStyle>
            <a:lvl1pPr algn="r">
              <a:defRPr>
                <a:solidFill>
                  <a:schemeClr val="tx1">
                    <a:tint val="75000"/>
                  </a:schemeClr>
                </a:solidFill>
              </a:defRPr>
            </a:lvl1pPr>
          </a:lstStyle>
          <a:p>
            <a:pPr defTabSz="685800"/>
            <a:fld id="{B6F15528-21DE-4FAA-801E-634DDDAF4B2B}" type="slidenum">
              <a:rPr lang="en-US" sz="1350" kern="0" smtClean="0">
                <a:solidFill>
                  <a:prstClr val="black">
                    <a:tint val="75000"/>
                  </a:prstClr>
                </a:solidFill>
              </a:rPr>
              <a:pPr defTabSz="685800"/>
              <a:t>‹#›</a:t>
            </a:fld>
            <a:endParaRPr lang="en-US" sz="1350" kern="0">
              <a:solidFill>
                <a:prstClr val="black">
                  <a:tint val="75000"/>
                </a:prstClr>
              </a:solidFill>
            </a:endParaRPr>
          </a:p>
        </p:txBody>
      </p:sp>
    </p:spTree>
    <p:extLst>
      <p:ext uri="{BB962C8B-B14F-4D97-AF65-F5344CB8AC3E}">
        <p14:creationId xmlns:p14="http://schemas.microsoft.com/office/powerpoint/2010/main" val="313366491"/>
      </p:ext>
    </p:extLst>
  </p:cSld>
  <p:clrMap bg1="lt1" tx1="dk1" bg2="lt2" tx2="dk2" accent1="accent1" accent2="accent2" accent3="accent3" accent4="accent4" accent5="accent5" accent6="accent6" hlink="hlink" folHlink="folHlink"/>
  <p:sldLayoutIdLst>
    <p:sldLayoutId id="2147483822" r:id="rId1"/>
    <p:sldLayoutId id="2147483823" r:id="rId2"/>
    <p:sldLayoutId id="2147483824" r:id="rId3"/>
    <p:sldLayoutId id="2147483825" r:id="rId4"/>
    <p:sldLayoutId id="2147483826" r:id="rId5"/>
  </p:sldLayoutIdLst>
  <p:txStyles>
    <p:titleStyle>
      <a:lvl1pPr>
        <a:defRPr>
          <a:latin typeface="+mj-lt"/>
          <a:ea typeface="+mj-ea"/>
          <a:cs typeface="+mj-cs"/>
        </a:defRPr>
      </a:lvl1pPr>
    </p:titleStyle>
    <p:bodyStyle>
      <a:lvl1pPr marL="0">
        <a:defRPr>
          <a:latin typeface="+mn-lt"/>
          <a:ea typeface="+mn-ea"/>
          <a:cs typeface="+mn-cs"/>
        </a:defRPr>
      </a:lvl1pPr>
      <a:lvl2pPr marL="342900">
        <a:defRPr>
          <a:latin typeface="+mn-lt"/>
          <a:ea typeface="+mn-ea"/>
          <a:cs typeface="+mn-cs"/>
        </a:defRPr>
      </a:lvl2pPr>
      <a:lvl3pPr marL="685800">
        <a:defRPr>
          <a:latin typeface="+mn-lt"/>
          <a:ea typeface="+mn-ea"/>
          <a:cs typeface="+mn-cs"/>
        </a:defRPr>
      </a:lvl3pPr>
      <a:lvl4pPr marL="1028700">
        <a:defRPr>
          <a:latin typeface="+mn-lt"/>
          <a:ea typeface="+mn-ea"/>
          <a:cs typeface="+mn-cs"/>
        </a:defRPr>
      </a:lvl4pPr>
      <a:lvl5pPr marL="1371600">
        <a:defRPr>
          <a:latin typeface="+mn-lt"/>
          <a:ea typeface="+mn-ea"/>
          <a:cs typeface="+mn-cs"/>
        </a:defRPr>
      </a:lvl5pPr>
      <a:lvl6pPr marL="1714500">
        <a:defRPr>
          <a:latin typeface="+mn-lt"/>
          <a:ea typeface="+mn-ea"/>
          <a:cs typeface="+mn-cs"/>
        </a:defRPr>
      </a:lvl6pPr>
      <a:lvl7pPr marL="2057400">
        <a:defRPr>
          <a:latin typeface="+mn-lt"/>
          <a:ea typeface="+mn-ea"/>
          <a:cs typeface="+mn-cs"/>
        </a:defRPr>
      </a:lvl7pPr>
      <a:lvl8pPr marL="2400300">
        <a:defRPr>
          <a:latin typeface="+mn-lt"/>
          <a:ea typeface="+mn-ea"/>
          <a:cs typeface="+mn-cs"/>
        </a:defRPr>
      </a:lvl8pPr>
      <a:lvl9pPr marL="2743200">
        <a:defRPr>
          <a:latin typeface="+mn-lt"/>
          <a:ea typeface="+mn-ea"/>
          <a:cs typeface="+mn-cs"/>
        </a:defRPr>
      </a:lvl9pPr>
    </p:bodyStyle>
    <p:otherStyle>
      <a:lvl1pPr marL="0">
        <a:defRPr>
          <a:latin typeface="+mn-lt"/>
          <a:ea typeface="+mn-ea"/>
          <a:cs typeface="+mn-cs"/>
        </a:defRPr>
      </a:lvl1pPr>
      <a:lvl2pPr marL="342900">
        <a:defRPr>
          <a:latin typeface="+mn-lt"/>
          <a:ea typeface="+mn-ea"/>
          <a:cs typeface="+mn-cs"/>
        </a:defRPr>
      </a:lvl2pPr>
      <a:lvl3pPr marL="685800">
        <a:defRPr>
          <a:latin typeface="+mn-lt"/>
          <a:ea typeface="+mn-ea"/>
          <a:cs typeface="+mn-cs"/>
        </a:defRPr>
      </a:lvl3pPr>
      <a:lvl4pPr marL="1028700">
        <a:defRPr>
          <a:latin typeface="+mn-lt"/>
          <a:ea typeface="+mn-ea"/>
          <a:cs typeface="+mn-cs"/>
        </a:defRPr>
      </a:lvl4pPr>
      <a:lvl5pPr marL="1371600">
        <a:defRPr>
          <a:latin typeface="+mn-lt"/>
          <a:ea typeface="+mn-ea"/>
          <a:cs typeface="+mn-cs"/>
        </a:defRPr>
      </a:lvl5pPr>
      <a:lvl6pPr marL="1714500">
        <a:defRPr>
          <a:latin typeface="+mn-lt"/>
          <a:ea typeface="+mn-ea"/>
          <a:cs typeface="+mn-cs"/>
        </a:defRPr>
      </a:lvl6pPr>
      <a:lvl7pPr marL="2057400">
        <a:defRPr>
          <a:latin typeface="+mn-lt"/>
          <a:ea typeface="+mn-ea"/>
          <a:cs typeface="+mn-cs"/>
        </a:defRPr>
      </a:lvl7pPr>
      <a:lvl8pPr marL="2400300">
        <a:defRPr>
          <a:latin typeface="+mn-lt"/>
          <a:ea typeface="+mn-ea"/>
          <a:cs typeface="+mn-cs"/>
        </a:defRPr>
      </a:lvl8pPr>
      <a:lvl9pPr marL="2743200">
        <a:defRPr>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28625" y="257473"/>
            <a:ext cx="7715250" cy="1071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28625" y="1500188"/>
            <a:ext cx="7715250" cy="424309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28625" y="5959078"/>
            <a:ext cx="2000250" cy="342305"/>
          </a:xfrm>
          <a:prstGeom prst="rect">
            <a:avLst/>
          </a:prstGeom>
        </p:spPr>
        <p:txBody>
          <a:bodyPr vert="horz" lIns="91440" tIns="45720" rIns="91440" bIns="45720" rtlCol="0" anchor="ctr"/>
          <a:lstStyle>
            <a:lvl1pPr algn="l">
              <a:defRPr sz="1125">
                <a:solidFill>
                  <a:schemeClr val="tx1">
                    <a:tint val="75000"/>
                  </a:schemeClr>
                </a:solidFill>
              </a:defRPr>
            </a:lvl1pPr>
          </a:lstStyle>
          <a:p>
            <a:fld id="{1D8BD707-D9CF-40AE-B4C6-C98DA3205C09}" type="datetimeFigureOut">
              <a:rPr lang="en-US" smtClean="0">
                <a:solidFill>
                  <a:prstClr val="black">
                    <a:tint val="75000"/>
                  </a:prstClr>
                </a:solidFill>
              </a:rPr>
              <a:pPr/>
              <a:t>6/12/2024</a:t>
            </a:fld>
            <a:endParaRPr lang="en-US">
              <a:solidFill>
                <a:prstClr val="black">
                  <a:tint val="75000"/>
                </a:prstClr>
              </a:solidFill>
            </a:endParaRPr>
          </a:p>
        </p:txBody>
      </p:sp>
      <p:sp>
        <p:nvSpPr>
          <p:cNvPr id="5" name="Footer Placeholder 4"/>
          <p:cNvSpPr>
            <a:spLocks noGrp="1"/>
          </p:cNvSpPr>
          <p:nvPr>
            <p:ph type="ftr" sz="quarter" idx="3"/>
          </p:nvPr>
        </p:nvSpPr>
        <p:spPr>
          <a:xfrm>
            <a:off x="2928938" y="5959078"/>
            <a:ext cx="2714625" cy="342305"/>
          </a:xfrm>
          <a:prstGeom prst="rect">
            <a:avLst/>
          </a:prstGeom>
        </p:spPr>
        <p:txBody>
          <a:bodyPr vert="horz" lIns="91440" tIns="45720" rIns="91440" bIns="45720" rtlCol="0" anchor="ctr"/>
          <a:lstStyle>
            <a:lvl1pPr algn="ctr">
              <a:defRPr sz="1125">
                <a:solidFill>
                  <a:schemeClr val="tx1">
                    <a:tint val="75000"/>
                  </a:schemeClr>
                </a:solidFill>
              </a:defRPr>
            </a:lvl1pPr>
          </a:lstStyle>
          <a:p>
            <a:endParaRPr lang="en-US">
              <a:solidFill>
                <a:prstClr val="black">
                  <a:tint val="75000"/>
                </a:prstClr>
              </a:solidFill>
            </a:endParaRPr>
          </a:p>
        </p:txBody>
      </p:sp>
      <p:sp>
        <p:nvSpPr>
          <p:cNvPr id="6" name="Slide Number Placeholder 5"/>
          <p:cNvSpPr>
            <a:spLocks noGrp="1"/>
          </p:cNvSpPr>
          <p:nvPr>
            <p:ph type="sldNum" sz="quarter" idx="4"/>
          </p:nvPr>
        </p:nvSpPr>
        <p:spPr>
          <a:xfrm>
            <a:off x="6143625" y="5959078"/>
            <a:ext cx="2000250" cy="342305"/>
          </a:xfrm>
          <a:prstGeom prst="rect">
            <a:avLst/>
          </a:prstGeom>
        </p:spPr>
        <p:txBody>
          <a:bodyPr vert="horz" lIns="91440" tIns="45720" rIns="91440" bIns="45720" rtlCol="0" anchor="ctr"/>
          <a:lstStyle>
            <a:lvl1pPr algn="r">
              <a:defRPr sz="1125">
                <a:solidFill>
                  <a:schemeClr val="tx1">
                    <a:tint val="75000"/>
                  </a:schemeClr>
                </a:solidFill>
              </a:defRPr>
            </a:lvl1p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61930481"/>
      </p:ext>
    </p:extLst>
  </p:cSld>
  <p:clrMap bg1="lt1" tx1="dk1" bg2="lt2" tx2="dk2" accent1="accent1" accent2="accent2" accent3="accent3" accent4="accent4" accent5="accent5" accent6="accent6" hlink="hlink" folHlink="folHlink"/>
  <p:sldLayoutIdLst>
    <p:sldLayoutId id="2147483828" r:id="rId1"/>
    <p:sldLayoutId id="2147483829" r:id="rId2"/>
    <p:sldLayoutId id="2147483830" r:id="rId3"/>
    <p:sldLayoutId id="2147483831" r:id="rId4"/>
    <p:sldLayoutId id="2147483832" r:id="rId5"/>
    <p:sldLayoutId id="2147483833" r:id="rId6"/>
    <p:sldLayoutId id="2147483834" r:id="rId7"/>
    <p:sldLayoutId id="2147483835" r:id="rId8"/>
    <p:sldLayoutId id="2147483836" r:id="rId9"/>
    <p:sldLayoutId id="2147483837" r:id="rId10"/>
    <p:sldLayoutId id="2147483838" r:id="rId11"/>
  </p:sldLayoutIdLst>
  <p:txStyles>
    <p:titleStyle>
      <a:lvl1pPr algn="ctr" defTabSz="857250" rtl="0" eaLnBrk="1" latinLnBrk="0" hangingPunct="1">
        <a:spcBef>
          <a:spcPct val="0"/>
        </a:spcBef>
        <a:buNone/>
        <a:defRPr sz="4125" kern="1200">
          <a:solidFill>
            <a:schemeClr val="tx1"/>
          </a:solidFill>
          <a:latin typeface="+mj-lt"/>
          <a:ea typeface="+mj-ea"/>
          <a:cs typeface="+mj-cs"/>
        </a:defRPr>
      </a:lvl1pPr>
    </p:titleStyle>
    <p:bodyStyle>
      <a:lvl1pPr marL="321469" indent="-321469" algn="l" defTabSz="857250" rtl="0" eaLnBrk="1" latinLnBrk="0" hangingPunct="1">
        <a:spcBef>
          <a:spcPct val="20000"/>
        </a:spcBef>
        <a:buFont typeface="Arial" pitchFamily="34" charset="0"/>
        <a:buChar char="•"/>
        <a:defRPr sz="3000" kern="1200">
          <a:solidFill>
            <a:schemeClr val="tx1"/>
          </a:solidFill>
          <a:latin typeface="+mn-lt"/>
          <a:ea typeface="+mn-ea"/>
          <a:cs typeface="+mn-cs"/>
        </a:defRPr>
      </a:lvl1pPr>
      <a:lvl2pPr marL="696516" indent="-267891" algn="l" defTabSz="857250" rtl="0" eaLnBrk="1" latinLnBrk="0" hangingPunct="1">
        <a:spcBef>
          <a:spcPct val="20000"/>
        </a:spcBef>
        <a:buFont typeface="Arial" pitchFamily="34" charset="0"/>
        <a:buChar char="–"/>
        <a:defRPr sz="2625" kern="1200">
          <a:solidFill>
            <a:schemeClr val="tx1"/>
          </a:solidFill>
          <a:latin typeface="+mn-lt"/>
          <a:ea typeface="+mn-ea"/>
          <a:cs typeface="+mn-cs"/>
        </a:defRPr>
      </a:lvl2pPr>
      <a:lvl3pPr marL="1071563" indent="-214313" algn="l" defTabSz="857250" rtl="0" eaLnBrk="1" latinLnBrk="0" hangingPunct="1">
        <a:spcBef>
          <a:spcPct val="20000"/>
        </a:spcBef>
        <a:buFont typeface="Arial" pitchFamily="34" charset="0"/>
        <a:buChar char="•"/>
        <a:defRPr sz="2250" kern="1200">
          <a:solidFill>
            <a:schemeClr val="tx1"/>
          </a:solidFill>
          <a:latin typeface="+mn-lt"/>
          <a:ea typeface="+mn-ea"/>
          <a:cs typeface="+mn-cs"/>
        </a:defRPr>
      </a:lvl3pPr>
      <a:lvl4pPr marL="1500188" indent="-214313" algn="l" defTabSz="857250" rtl="0" eaLnBrk="1" latinLnBrk="0" hangingPunct="1">
        <a:spcBef>
          <a:spcPct val="20000"/>
        </a:spcBef>
        <a:buFont typeface="Arial" pitchFamily="34" charset="0"/>
        <a:buChar char="–"/>
        <a:defRPr sz="1875" kern="1200">
          <a:solidFill>
            <a:schemeClr val="tx1"/>
          </a:solidFill>
          <a:latin typeface="+mn-lt"/>
          <a:ea typeface="+mn-ea"/>
          <a:cs typeface="+mn-cs"/>
        </a:defRPr>
      </a:lvl4pPr>
      <a:lvl5pPr marL="1928813" indent="-214313" algn="l" defTabSz="857250" rtl="0" eaLnBrk="1" latinLnBrk="0" hangingPunct="1">
        <a:spcBef>
          <a:spcPct val="20000"/>
        </a:spcBef>
        <a:buFont typeface="Arial" pitchFamily="34" charset="0"/>
        <a:buChar char="»"/>
        <a:defRPr sz="1875" kern="1200">
          <a:solidFill>
            <a:schemeClr val="tx1"/>
          </a:solidFill>
          <a:latin typeface="+mn-lt"/>
          <a:ea typeface="+mn-ea"/>
          <a:cs typeface="+mn-cs"/>
        </a:defRPr>
      </a:lvl5pPr>
      <a:lvl6pPr marL="2357438" indent="-214313" algn="l" defTabSz="857250" rtl="0" eaLnBrk="1" latinLnBrk="0" hangingPunct="1">
        <a:spcBef>
          <a:spcPct val="20000"/>
        </a:spcBef>
        <a:buFont typeface="Arial" pitchFamily="34" charset="0"/>
        <a:buChar char="•"/>
        <a:defRPr sz="1875" kern="1200">
          <a:solidFill>
            <a:schemeClr val="tx1"/>
          </a:solidFill>
          <a:latin typeface="+mn-lt"/>
          <a:ea typeface="+mn-ea"/>
          <a:cs typeface="+mn-cs"/>
        </a:defRPr>
      </a:lvl6pPr>
      <a:lvl7pPr marL="2786063" indent="-214313" algn="l" defTabSz="857250" rtl="0" eaLnBrk="1" latinLnBrk="0" hangingPunct="1">
        <a:spcBef>
          <a:spcPct val="20000"/>
        </a:spcBef>
        <a:buFont typeface="Arial" pitchFamily="34" charset="0"/>
        <a:buChar char="•"/>
        <a:defRPr sz="1875" kern="1200">
          <a:solidFill>
            <a:schemeClr val="tx1"/>
          </a:solidFill>
          <a:latin typeface="+mn-lt"/>
          <a:ea typeface="+mn-ea"/>
          <a:cs typeface="+mn-cs"/>
        </a:defRPr>
      </a:lvl7pPr>
      <a:lvl8pPr marL="3214688" indent="-214313" algn="l" defTabSz="857250" rtl="0" eaLnBrk="1" latinLnBrk="0" hangingPunct="1">
        <a:spcBef>
          <a:spcPct val="20000"/>
        </a:spcBef>
        <a:buFont typeface="Arial" pitchFamily="34" charset="0"/>
        <a:buChar char="•"/>
        <a:defRPr sz="1875" kern="1200">
          <a:solidFill>
            <a:schemeClr val="tx1"/>
          </a:solidFill>
          <a:latin typeface="+mn-lt"/>
          <a:ea typeface="+mn-ea"/>
          <a:cs typeface="+mn-cs"/>
        </a:defRPr>
      </a:lvl8pPr>
      <a:lvl9pPr marL="3643313" indent="-214313" algn="l" defTabSz="857250" rtl="0" eaLnBrk="1" latinLnBrk="0" hangingPunct="1">
        <a:spcBef>
          <a:spcPct val="20000"/>
        </a:spcBef>
        <a:buFont typeface="Arial" pitchFamily="34" charset="0"/>
        <a:buChar char="•"/>
        <a:defRPr sz="1875" kern="1200">
          <a:solidFill>
            <a:schemeClr val="tx1"/>
          </a:solidFill>
          <a:latin typeface="+mn-lt"/>
          <a:ea typeface="+mn-ea"/>
          <a:cs typeface="+mn-cs"/>
        </a:defRPr>
      </a:lvl9pPr>
    </p:bodyStyle>
    <p:otherStyle>
      <a:defPPr>
        <a:defRPr lang="en-US"/>
      </a:defPPr>
      <a:lvl1pPr marL="0" algn="l" defTabSz="857250" rtl="0" eaLnBrk="1" latinLnBrk="0" hangingPunct="1">
        <a:defRPr sz="1688" kern="1200">
          <a:solidFill>
            <a:schemeClr val="tx1"/>
          </a:solidFill>
          <a:latin typeface="+mn-lt"/>
          <a:ea typeface="+mn-ea"/>
          <a:cs typeface="+mn-cs"/>
        </a:defRPr>
      </a:lvl1pPr>
      <a:lvl2pPr marL="428625" algn="l" defTabSz="857250" rtl="0" eaLnBrk="1" latinLnBrk="0" hangingPunct="1">
        <a:defRPr sz="1688" kern="1200">
          <a:solidFill>
            <a:schemeClr val="tx1"/>
          </a:solidFill>
          <a:latin typeface="+mn-lt"/>
          <a:ea typeface="+mn-ea"/>
          <a:cs typeface="+mn-cs"/>
        </a:defRPr>
      </a:lvl2pPr>
      <a:lvl3pPr marL="857250" algn="l" defTabSz="857250" rtl="0" eaLnBrk="1" latinLnBrk="0" hangingPunct="1">
        <a:defRPr sz="1688" kern="1200">
          <a:solidFill>
            <a:schemeClr val="tx1"/>
          </a:solidFill>
          <a:latin typeface="+mn-lt"/>
          <a:ea typeface="+mn-ea"/>
          <a:cs typeface="+mn-cs"/>
        </a:defRPr>
      </a:lvl3pPr>
      <a:lvl4pPr marL="1285875" algn="l" defTabSz="857250" rtl="0" eaLnBrk="1" latinLnBrk="0" hangingPunct="1">
        <a:defRPr sz="1688" kern="1200">
          <a:solidFill>
            <a:schemeClr val="tx1"/>
          </a:solidFill>
          <a:latin typeface="+mn-lt"/>
          <a:ea typeface="+mn-ea"/>
          <a:cs typeface="+mn-cs"/>
        </a:defRPr>
      </a:lvl4pPr>
      <a:lvl5pPr marL="1714500" algn="l" defTabSz="857250" rtl="0" eaLnBrk="1" latinLnBrk="0" hangingPunct="1">
        <a:defRPr sz="1688" kern="1200">
          <a:solidFill>
            <a:schemeClr val="tx1"/>
          </a:solidFill>
          <a:latin typeface="+mn-lt"/>
          <a:ea typeface="+mn-ea"/>
          <a:cs typeface="+mn-cs"/>
        </a:defRPr>
      </a:lvl5pPr>
      <a:lvl6pPr marL="2143125" algn="l" defTabSz="857250" rtl="0" eaLnBrk="1" latinLnBrk="0" hangingPunct="1">
        <a:defRPr sz="1688" kern="1200">
          <a:solidFill>
            <a:schemeClr val="tx1"/>
          </a:solidFill>
          <a:latin typeface="+mn-lt"/>
          <a:ea typeface="+mn-ea"/>
          <a:cs typeface="+mn-cs"/>
        </a:defRPr>
      </a:lvl6pPr>
      <a:lvl7pPr marL="2571750" algn="l" defTabSz="857250" rtl="0" eaLnBrk="1" latinLnBrk="0" hangingPunct="1">
        <a:defRPr sz="1688" kern="1200">
          <a:solidFill>
            <a:schemeClr val="tx1"/>
          </a:solidFill>
          <a:latin typeface="+mn-lt"/>
          <a:ea typeface="+mn-ea"/>
          <a:cs typeface="+mn-cs"/>
        </a:defRPr>
      </a:lvl7pPr>
      <a:lvl8pPr marL="3000375" algn="l" defTabSz="857250" rtl="0" eaLnBrk="1" latinLnBrk="0" hangingPunct="1">
        <a:defRPr sz="1688" kern="1200">
          <a:solidFill>
            <a:schemeClr val="tx1"/>
          </a:solidFill>
          <a:latin typeface="+mn-lt"/>
          <a:ea typeface="+mn-ea"/>
          <a:cs typeface="+mn-cs"/>
        </a:defRPr>
      </a:lvl8pPr>
      <a:lvl9pPr marL="3429000" algn="l" defTabSz="857250" rtl="0" eaLnBrk="1" latinLnBrk="0" hangingPunct="1">
        <a:defRPr sz="1688"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28625" y="257473"/>
            <a:ext cx="7715250" cy="1071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28625" y="1500188"/>
            <a:ext cx="7715250" cy="424309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28625" y="5959078"/>
            <a:ext cx="2000250" cy="342305"/>
          </a:xfrm>
          <a:prstGeom prst="rect">
            <a:avLst/>
          </a:prstGeom>
        </p:spPr>
        <p:txBody>
          <a:bodyPr vert="horz" lIns="91440" tIns="45720" rIns="91440" bIns="45720" rtlCol="0" anchor="ctr"/>
          <a:lstStyle>
            <a:lvl1pPr algn="l">
              <a:defRPr sz="1125">
                <a:solidFill>
                  <a:schemeClr val="tx1">
                    <a:tint val="75000"/>
                  </a:schemeClr>
                </a:solidFill>
              </a:defRPr>
            </a:lvl1pPr>
          </a:lstStyle>
          <a:p>
            <a:fld id="{1D8BD707-D9CF-40AE-B4C6-C98DA3205C09}" type="datetimeFigureOut">
              <a:rPr lang="en-US" smtClean="0">
                <a:solidFill>
                  <a:prstClr val="black">
                    <a:tint val="75000"/>
                  </a:prstClr>
                </a:solidFill>
              </a:rPr>
              <a:pPr/>
              <a:t>6/12/2024</a:t>
            </a:fld>
            <a:endParaRPr lang="en-US">
              <a:solidFill>
                <a:prstClr val="black">
                  <a:tint val="75000"/>
                </a:prstClr>
              </a:solidFill>
            </a:endParaRPr>
          </a:p>
        </p:txBody>
      </p:sp>
      <p:sp>
        <p:nvSpPr>
          <p:cNvPr id="5" name="Footer Placeholder 4"/>
          <p:cNvSpPr>
            <a:spLocks noGrp="1"/>
          </p:cNvSpPr>
          <p:nvPr>
            <p:ph type="ftr" sz="quarter" idx="3"/>
          </p:nvPr>
        </p:nvSpPr>
        <p:spPr>
          <a:xfrm>
            <a:off x="2928938" y="5959078"/>
            <a:ext cx="2714625" cy="342305"/>
          </a:xfrm>
          <a:prstGeom prst="rect">
            <a:avLst/>
          </a:prstGeom>
        </p:spPr>
        <p:txBody>
          <a:bodyPr vert="horz" lIns="91440" tIns="45720" rIns="91440" bIns="45720" rtlCol="0" anchor="ctr"/>
          <a:lstStyle>
            <a:lvl1pPr algn="ctr">
              <a:defRPr sz="1125">
                <a:solidFill>
                  <a:schemeClr val="tx1">
                    <a:tint val="75000"/>
                  </a:schemeClr>
                </a:solidFill>
              </a:defRPr>
            </a:lvl1pPr>
          </a:lstStyle>
          <a:p>
            <a:endParaRPr lang="en-US">
              <a:solidFill>
                <a:prstClr val="black">
                  <a:tint val="75000"/>
                </a:prstClr>
              </a:solidFill>
            </a:endParaRPr>
          </a:p>
        </p:txBody>
      </p:sp>
      <p:sp>
        <p:nvSpPr>
          <p:cNvPr id="6" name="Slide Number Placeholder 5"/>
          <p:cNvSpPr>
            <a:spLocks noGrp="1"/>
          </p:cNvSpPr>
          <p:nvPr>
            <p:ph type="sldNum" sz="quarter" idx="4"/>
          </p:nvPr>
        </p:nvSpPr>
        <p:spPr>
          <a:xfrm>
            <a:off x="6143625" y="5959078"/>
            <a:ext cx="2000250" cy="342305"/>
          </a:xfrm>
          <a:prstGeom prst="rect">
            <a:avLst/>
          </a:prstGeom>
        </p:spPr>
        <p:txBody>
          <a:bodyPr vert="horz" lIns="91440" tIns="45720" rIns="91440" bIns="45720" rtlCol="0" anchor="ctr"/>
          <a:lstStyle>
            <a:lvl1pPr algn="r">
              <a:defRPr sz="1125">
                <a:solidFill>
                  <a:schemeClr val="tx1">
                    <a:tint val="75000"/>
                  </a:schemeClr>
                </a:solidFill>
              </a:defRPr>
            </a:lvl1p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377968653"/>
      </p:ext>
    </p:extLst>
  </p:cSld>
  <p:clrMap bg1="lt1" tx1="dk1" bg2="lt2" tx2="dk2" accent1="accent1" accent2="accent2" accent3="accent3" accent4="accent4" accent5="accent5" accent6="accent6" hlink="hlink" folHlink="folHlink"/>
  <p:sldLayoutIdLst>
    <p:sldLayoutId id="2147483840" r:id="rId1"/>
    <p:sldLayoutId id="2147483841" r:id="rId2"/>
    <p:sldLayoutId id="2147483842" r:id="rId3"/>
    <p:sldLayoutId id="2147483843" r:id="rId4"/>
    <p:sldLayoutId id="2147483844" r:id="rId5"/>
    <p:sldLayoutId id="2147483845" r:id="rId6"/>
    <p:sldLayoutId id="2147483846" r:id="rId7"/>
    <p:sldLayoutId id="2147483847" r:id="rId8"/>
    <p:sldLayoutId id="2147483848" r:id="rId9"/>
    <p:sldLayoutId id="2147483849" r:id="rId10"/>
    <p:sldLayoutId id="2147483850" r:id="rId11"/>
  </p:sldLayoutIdLst>
  <p:txStyles>
    <p:titleStyle>
      <a:lvl1pPr algn="ctr" defTabSz="857250" rtl="0" eaLnBrk="1" latinLnBrk="0" hangingPunct="1">
        <a:spcBef>
          <a:spcPct val="0"/>
        </a:spcBef>
        <a:buNone/>
        <a:defRPr sz="4125" kern="1200">
          <a:solidFill>
            <a:schemeClr val="tx1"/>
          </a:solidFill>
          <a:latin typeface="+mj-lt"/>
          <a:ea typeface="+mj-ea"/>
          <a:cs typeface="+mj-cs"/>
        </a:defRPr>
      </a:lvl1pPr>
    </p:titleStyle>
    <p:bodyStyle>
      <a:lvl1pPr marL="321469" indent="-321469" algn="l" defTabSz="857250" rtl="0" eaLnBrk="1" latinLnBrk="0" hangingPunct="1">
        <a:spcBef>
          <a:spcPct val="20000"/>
        </a:spcBef>
        <a:buFont typeface="Arial" pitchFamily="34" charset="0"/>
        <a:buChar char="•"/>
        <a:defRPr sz="3000" kern="1200">
          <a:solidFill>
            <a:schemeClr val="tx1"/>
          </a:solidFill>
          <a:latin typeface="+mn-lt"/>
          <a:ea typeface="+mn-ea"/>
          <a:cs typeface="+mn-cs"/>
        </a:defRPr>
      </a:lvl1pPr>
      <a:lvl2pPr marL="696516" indent="-267891" algn="l" defTabSz="857250" rtl="0" eaLnBrk="1" latinLnBrk="0" hangingPunct="1">
        <a:spcBef>
          <a:spcPct val="20000"/>
        </a:spcBef>
        <a:buFont typeface="Arial" pitchFamily="34" charset="0"/>
        <a:buChar char="–"/>
        <a:defRPr sz="2625" kern="1200">
          <a:solidFill>
            <a:schemeClr val="tx1"/>
          </a:solidFill>
          <a:latin typeface="+mn-lt"/>
          <a:ea typeface="+mn-ea"/>
          <a:cs typeface="+mn-cs"/>
        </a:defRPr>
      </a:lvl2pPr>
      <a:lvl3pPr marL="1071563" indent="-214313" algn="l" defTabSz="857250" rtl="0" eaLnBrk="1" latinLnBrk="0" hangingPunct="1">
        <a:spcBef>
          <a:spcPct val="20000"/>
        </a:spcBef>
        <a:buFont typeface="Arial" pitchFamily="34" charset="0"/>
        <a:buChar char="•"/>
        <a:defRPr sz="2250" kern="1200">
          <a:solidFill>
            <a:schemeClr val="tx1"/>
          </a:solidFill>
          <a:latin typeface="+mn-lt"/>
          <a:ea typeface="+mn-ea"/>
          <a:cs typeface="+mn-cs"/>
        </a:defRPr>
      </a:lvl3pPr>
      <a:lvl4pPr marL="1500188" indent="-214313" algn="l" defTabSz="857250" rtl="0" eaLnBrk="1" latinLnBrk="0" hangingPunct="1">
        <a:spcBef>
          <a:spcPct val="20000"/>
        </a:spcBef>
        <a:buFont typeface="Arial" pitchFamily="34" charset="0"/>
        <a:buChar char="–"/>
        <a:defRPr sz="1875" kern="1200">
          <a:solidFill>
            <a:schemeClr val="tx1"/>
          </a:solidFill>
          <a:latin typeface="+mn-lt"/>
          <a:ea typeface="+mn-ea"/>
          <a:cs typeface="+mn-cs"/>
        </a:defRPr>
      </a:lvl4pPr>
      <a:lvl5pPr marL="1928813" indent="-214313" algn="l" defTabSz="857250" rtl="0" eaLnBrk="1" latinLnBrk="0" hangingPunct="1">
        <a:spcBef>
          <a:spcPct val="20000"/>
        </a:spcBef>
        <a:buFont typeface="Arial" pitchFamily="34" charset="0"/>
        <a:buChar char="»"/>
        <a:defRPr sz="1875" kern="1200">
          <a:solidFill>
            <a:schemeClr val="tx1"/>
          </a:solidFill>
          <a:latin typeface="+mn-lt"/>
          <a:ea typeface="+mn-ea"/>
          <a:cs typeface="+mn-cs"/>
        </a:defRPr>
      </a:lvl5pPr>
      <a:lvl6pPr marL="2357438" indent="-214313" algn="l" defTabSz="857250" rtl="0" eaLnBrk="1" latinLnBrk="0" hangingPunct="1">
        <a:spcBef>
          <a:spcPct val="20000"/>
        </a:spcBef>
        <a:buFont typeface="Arial" pitchFamily="34" charset="0"/>
        <a:buChar char="•"/>
        <a:defRPr sz="1875" kern="1200">
          <a:solidFill>
            <a:schemeClr val="tx1"/>
          </a:solidFill>
          <a:latin typeface="+mn-lt"/>
          <a:ea typeface="+mn-ea"/>
          <a:cs typeface="+mn-cs"/>
        </a:defRPr>
      </a:lvl6pPr>
      <a:lvl7pPr marL="2786063" indent="-214313" algn="l" defTabSz="857250" rtl="0" eaLnBrk="1" latinLnBrk="0" hangingPunct="1">
        <a:spcBef>
          <a:spcPct val="20000"/>
        </a:spcBef>
        <a:buFont typeface="Arial" pitchFamily="34" charset="0"/>
        <a:buChar char="•"/>
        <a:defRPr sz="1875" kern="1200">
          <a:solidFill>
            <a:schemeClr val="tx1"/>
          </a:solidFill>
          <a:latin typeface="+mn-lt"/>
          <a:ea typeface="+mn-ea"/>
          <a:cs typeface="+mn-cs"/>
        </a:defRPr>
      </a:lvl7pPr>
      <a:lvl8pPr marL="3214688" indent="-214313" algn="l" defTabSz="857250" rtl="0" eaLnBrk="1" latinLnBrk="0" hangingPunct="1">
        <a:spcBef>
          <a:spcPct val="20000"/>
        </a:spcBef>
        <a:buFont typeface="Arial" pitchFamily="34" charset="0"/>
        <a:buChar char="•"/>
        <a:defRPr sz="1875" kern="1200">
          <a:solidFill>
            <a:schemeClr val="tx1"/>
          </a:solidFill>
          <a:latin typeface="+mn-lt"/>
          <a:ea typeface="+mn-ea"/>
          <a:cs typeface="+mn-cs"/>
        </a:defRPr>
      </a:lvl8pPr>
      <a:lvl9pPr marL="3643313" indent="-214313" algn="l" defTabSz="857250" rtl="0" eaLnBrk="1" latinLnBrk="0" hangingPunct="1">
        <a:spcBef>
          <a:spcPct val="20000"/>
        </a:spcBef>
        <a:buFont typeface="Arial" pitchFamily="34" charset="0"/>
        <a:buChar char="•"/>
        <a:defRPr sz="1875" kern="1200">
          <a:solidFill>
            <a:schemeClr val="tx1"/>
          </a:solidFill>
          <a:latin typeface="+mn-lt"/>
          <a:ea typeface="+mn-ea"/>
          <a:cs typeface="+mn-cs"/>
        </a:defRPr>
      </a:lvl9pPr>
    </p:bodyStyle>
    <p:otherStyle>
      <a:defPPr>
        <a:defRPr lang="en-US"/>
      </a:defPPr>
      <a:lvl1pPr marL="0" algn="l" defTabSz="857250" rtl="0" eaLnBrk="1" latinLnBrk="0" hangingPunct="1">
        <a:defRPr sz="1688" kern="1200">
          <a:solidFill>
            <a:schemeClr val="tx1"/>
          </a:solidFill>
          <a:latin typeface="+mn-lt"/>
          <a:ea typeface="+mn-ea"/>
          <a:cs typeface="+mn-cs"/>
        </a:defRPr>
      </a:lvl1pPr>
      <a:lvl2pPr marL="428625" algn="l" defTabSz="857250" rtl="0" eaLnBrk="1" latinLnBrk="0" hangingPunct="1">
        <a:defRPr sz="1688" kern="1200">
          <a:solidFill>
            <a:schemeClr val="tx1"/>
          </a:solidFill>
          <a:latin typeface="+mn-lt"/>
          <a:ea typeface="+mn-ea"/>
          <a:cs typeface="+mn-cs"/>
        </a:defRPr>
      </a:lvl2pPr>
      <a:lvl3pPr marL="857250" algn="l" defTabSz="857250" rtl="0" eaLnBrk="1" latinLnBrk="0" hangingPunct="1">
        <a:defRPr sz="1688" kern="1200">
          <a:solidFill>
            <a:schemeClr val="tx1"/>
          </a:solidFill>
          <a:latin typeface="+mn-lt"/>
          <a:ea typeface="+mn-ea"/>
          <a:cs typeface="+mn-cs"/>
        </a:defRPr>
      </a:lvl3pPr>
      <a:lvl4pPr marL="1285875" algn="l" defTabSz="857250" rtl="0" eaLnBrk="1" latinLnBrk="0" hangingPunct="1">
        <a:defRPr sz="1688" kern="1200">
          <a:solidFill>
            <a:schemeClr val="tx1"/>
          </a:solidFill>
          <a:latin typeface="+mn-lt"/>
          <a:ea typeface="+mn-ea"/>
          <a:cs typeface="+mn-cs"/>
        </a:defRPr>
      </a:lvl4pPr>
      <a:lvl5pPr marL="1714500" algn="l" defTabSz="857250" rtl="0" eaLnBrk="1" latinLnBrk="0" hangingPunct="1">
        <a:defRPr sz="1688" kern="1200">
          <a:solidFill>
            <a:schemeClr val="tx1"/>
          </a:solidFill>
          <a:latin typeface="+mn-lt"/>
          <a:ea typeface="+mn-ea"/>
          <a:cs typeface="+mn-cs"/>
        </a:defRPr>
      </a:lvl5pPr>
      <a:lvl6pPr marL="2143125" algn="l" defTabSz="857250" rtl="0" eaLnBrk="1" latinLnBrk="0" hangingPunct="1">
        <a:defRPr sz="1688" kern="1200">
          <a:solidFill>
            <a:schemeClr val="tx1"/>
          </a:solidFill>
          <a:latin typeface="+mn-lt"/>
          <a:ea typeface="+mn-ea"/>
          <a:cs typeface="+mn-cs"/>
        </a:defRPr>
      </a:lvl6pPr>
      <a:lvl7pPr marL="2571750" algn="l" defTabSz="857250" rtl="0" eaLnBrk="1" latinLnBrk="0" hangingPunct="1">
        <a:defRPr sz="1688" kern="1200">
          <a:solidFill>
            <a:schemeClr val="tx1"/>
          </a:solidFill>
          <a:latin typeface="+mn-lt"/>
          <a:ea typeface="+mn-ea"/>
          <a:cs typeface="+mn-cs"/>
        </a:defRPr>
      </a:lvl7pPr>
      <a:lvl8pPr marL="3000375" algn="l" defTabSz="857250" rtl="0" eaLnBrk="1" latinLnBrk="0" hangingPunct="1">
        <a:defRPr sz="1688" kern="1200">
          <a:solidFill>
            <a:schemeClr val="tx1"/>
          </a:solidFill>
          <a:latin typeface="+mn-lt"/>
          <a:ea typeface="+mn-ea"/>
          <a:cs typeface="+mn-cs"/>
        </a:defRPr>
      </a:lvl8pPr>
      <a:lvl9pPr marL="3429000" algn="l" defTabSz="857250" rtl="0" eaLnBrk="1" latinLnBrk="0" hangingPunct="1">
        <a:defRPr sz="1688"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46.xml"/></Relationships>
</file>

<file path=ppt/slides/_rels/slide10.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78.xml"/></Relationships>
</file>

<file path=ppt/slides/_rels/slide11.xml.rels><?xml version="1.0" encoding="UTF-8" standalone="yes"?>
<Relationships xmlns="http://schemas.openxmlformats.org/package/2006/relationships"><Relationship Id="rId3" Type="http://schemas.openxmlformats.org/officeDocument/2006/relationships/hyperlink" Target="https://www.unesco.org/en/open-science/toolkit" TargetMode="External"/><Relationship Id="rId2" Type="http://schemas.openxmlformats.org/officeDocument/2006/relationships/image" Target="../media/image37.png"/><Relationship Id="rId1" Type="http://schemas.openxmlformats.org/officeDocument/2006/relationships/slideLayout" Target="../slideLayouts/slideLayout79.xml"/></Relationships>
</file>

<file path=ppt/slides/_rels/slide12.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74.xml"/></Relationships>
</file>

<file path=ppt/slides/_rels/slide13.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74.xml"/></Relationships>
</file>

<file path=ppt/slides/_rels/slide14.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74.xml"/></Relationships>
</file>

<file path=ppt/slides/_rels/slide15.xml.rels><?xml version="1.0" encoding="UTF-8" standalone="yes"?>
<Relationships xmlns="http://schemas.openxmlformats.org/package/2006/relationships"><Relationship Id="rId3" Type="http://schemas.openxmlformats.org/officeDocument/2006/relationships/hyperlink" Target="https://au.int/en/newsevents/20240217/agenda-2063-launch-2nd-decade-acceleration" TargetMode="External"/><Relationship Id="rId2" Type="http://schemas.openxmlformats.org/officeDocument/2006/relationships/image" Target="../media/image40.png"/><Relationship Id="rId1" Type="http://schemas.openxmlformats.org/officeDocument/2006/relationships/slideLayout" Target="../slideLayouts/slideLayout79.xml"/></Relationships>
</file>

<file path=ppt/slides/_rels/slide16.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74.xml"/></Relationships>
</file>

<file path=ppt/slides/_rels/slide17.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74.xml"/></Relationships>
</file>

<file path=ppt/slides/_rels/slide18.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74.xml"/></Relationships>
</file>

<file path=ppt/slides/_rels/slide19.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74.xml"/></Relationships>
</file>

<file path=ppt/slides/_rels/slide2.xml.rels><?xml version="1.0" encoding="UTF-8" standalone="yes"?>
<Relationships xmlns="http://schemas.openxmlformats.org/package/2006/relationships"><Relationship Id="rId2" Type="http://schemas.openxmlformats.org/officeDocument/2006/relationships/image" Target="../media/image26.jpg"/><Relationship Id="rId1" Type="http://schemas.openxmlformats.org/officeDocument/2006/relationships/slideLayout" Target="../slideLayouts/slideLayout123.xml"/></Relationships>
</file>

<file path=ppt/slides/_rels/slide20.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74.xml"/></Relationships>
</file>

<file path=ppt/slides/_rels/slide21.xml.rels><?xml version="1.0" encoding="UTF-8" standalone="yes"?>
<Relationships xmlns="http://schemas.openxmlformats.org/package/2006/relationships"><Relationship Id="rId3" Type="http://schemas.openxmlformats.org/officeDocument/2006/relationships/hyperlink" Target="https://eifl.net/resources/eifl-digital-research-literacy-training-programme-outline-librarians-updated-2" TargetMode="External"/><Relationship Id="rId2" Type="http://schemas.openxmlformats.org/officeDocument/2006/relationships/image" Target="../media/image43.png"/><Relationship Id="rId1" Type="http://schemas.openxmlformats.org/officeDocument/2006/relationships/slideLayout" Target="../slideLayouts/slideLayout79.xml"/></Relationships>
</file>

<file path=ppt/slides/_rels/slide22.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hyperlink" Target="https://eifl.net/programme/digital-research-literacy/eifl-digital-research-literacy-training-programme-outline" TargetMode="External"/><Relationship Id="rId1" Type="http://schemas.openxmlformats.org/officeDocument/2006/relationships/slideLayout" Target="../slideLayouts/slideLayout79.xml"/></Relationships>
</file>

<file path=ppt/slides/_rels/slide23.xml.rels><?xml version="1.0" encoding="UTF-8" standalone="yes"?>
<Relationships xmlns="http://schemas.openxmlformats.org/package/2006/relationships"><Relationship Id="rId3" Type="http://schemas.openxmlformats.org/officeDocument/2006/relationships/hyperlink" Target="https://eifl.net/programme/digital-research-literacy/eifl-digital-research-literacy-training-programme-outline" TargetMode="External"/><Relationship Id="rId2" Type="http://schemas.openxmlformats.org/officeDocument/2006/relationships/image" Target="../media/image45.png"/><Relationship Id="rId1" Type="http://schemas.openxmlformats.org/officeDocument/2006/relationships/slideLayout" Target="../slideLayouts/slideLayout79.xml"/></Relationships>
</file>

<file path=ppt/slides/_rels/slide24.xml.rels><?xml version="1.0" encoding="UTF-8" standalone="yes"?>
<Relationships xmlns="http://schemas.openxmlformats.org/package/2006/relationships"><Relationship Id="rId3" Type="http://schemas.openxmlformats.org/officeDocument/2006/relationships/hyperlink" Target="https://eifl.net/programme/digital-research-literacy/eifl-digital-research-literacy-training-programme-outline" TargetMode="External"/><Relationship Id="rId2" Type="http://schemas.openxmlformats.org/officeDocument/2006/relationships/image" Target="../media/image46.png"/><Relationship Id="rId1" Type="http://schemas.openxmlformats.org/officeDocument/2006/relationships/slideLayout" Target="../slideLayouts/slideLayout79.xml"/></Relationships>
</file>

<file path=ppt/slides/_rels/slide25.xml.rels><?xml version="1.0" encoding="UTF-8" standalone="yes"?>
<Relationships xmlns="http://schemas.openxmlformats.org/package/2006/relationships"><Relationship Id="rId3" Type="http://schemas.openxmlformats.org/officeDocument/2006/relationships/hyperlink" Target="https://eifl.net/programme/digital-research-literacy/managing-and-sharing-research-data" TargetMode="External"/><Relationship Id="rId2" Type="http://schemas.openxmlformats.org/officeDocument/2006/relationships/image" Target="../media/image47.png"/><Relationship Id="rId1" Type="http://schemas.openxmlformats.org/officeDocument/2006/relationships/slideLayout" Target="../slideLayouts/slideLayout79.xml"/></Relationships>
</file>

<file path=ppt/slides/_rels/slide26.xml.rels><?xml version="1.0" encoding="UTF-8" standalone="yes"?>
<Relationships xmlns="http://schemas.openxmlformats.org/package/2006/relationships"><Relationship Id="rId2" Type="http://schemas.openxmlformats.org/officeDocument/2006/relationships/image" Target="../media/image48.png"/><Relationship Id="rId1" Type="http://schemas.openxmlformats.org/officeDocument/2006/relationships/slideLayout" Target="../slideLayouts/slideLayout79.xml"/></Relationships>
</file>

<file path=ppt/slides/_rels/slide27.xml.rels><?xml version="1.0" encoding="UTF-8" standalone="yes"?>
<Relationships xmlns="http://schemas.openxmlformats.org/package/2006/relationships"><Relationship Id="rId2" Type="http://schemas.openxmlformats.org/officeDocument/2006/relationships/image" Target="../media/image49.png"/><Relationship Id="rId1" Type="http://schemas.openxmlformats.org/officeDocument/2006/relationships/slideLayout" Target="../slideLayouts/slideLayout79.xml"/></Relationships>
</file>

<file path=ppt/slides/_rels/slide28.xml.rels><?xml version="1.0" encoding="UTF-8" standalone="yes"?>
<Relationships xmlns="http://schemas.openxmlformats.org/package/2006/relationships"><Relationship Id="rId2" Type="http://schemas.openxmlformats.org/officeDocument/2006/relationships/image" Target="../media/image50.png"/><Relationship Id="rId1" Type="http://schemas.openxmlformats.org/officeDocument/2006/relationships/slideLayout" Target="../slideLayouts/slideLayout79.xml"/></Relationships>
</file>

<file path=ppt/slides/_rels/slide29.xml.rels><?xml version="1.0" encoding="UTF-8" standalone="yes"?>
<Relationships xmlns="http://schemas.openxmlformats.org/package/2006/relationships"><Relationship Id="rId3" Type="http://schemas.openxmlformats.org/officeDocument/2006/relationships/hyperlink" Target="https://openplato.eu/course/view.php?id=62" TargetMode="External"/><Relationship Id="rId2" Type="http://schemas.openxmlformats.org/officeDocument/2006/relationships/image" Target="../media/image51.png"/><Relationship Id="rId1" Type="http://schemas.openxmlformats.org/officeDocument/2006/relationships/slideLayout" Target="../slideLayouts/slideLayout79.xml"/></Relationships>
</file>

<file path=ppt/slides/_rels/slide3.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75.xml"/></Relationships>
</file>

<file path=ppt/slides/_rels/slide30.xml.rels><?xml version="1.0" encoding="UTF-8" standalone="yes"?>
<Relationships xmlns="http://schemas.openxmlformats.org/package/2006/relationships"><Relationship Id="rId3" Type="http://schemas.openxmlformats.org/officeDocument/2006/relationships/hyperlink" Target="https://openplato.eu/course/view.php?id=62" TargetMode="External"/><Relationship Id="rId2" Type="http://schemas.openxmlformats.org/officeDocument/2006/relationships/image" Target="../media/image52.png"/><Relationship Id="rId1" Type="http://schemas.openxmlformats.org/officeDocument/2006/relationships/slideLayout" Target="../slideLayouts/slideLayout79.xml"/></Relationships>
</file>

<file path=ppt/slides/_rels/slide31.xml.rels><?xml version="1.0" encoding="UTF-8" standalone="yes"?>
<Relationships xmlns="http://schemas.openxmlformats.org/package/2006/relationships"><Relationship Id="rId3" Type="http://schemas.openxmlformats.org/officeDocument/2006/relationships/hyperlink" Target="https://openplato.eu/course/view.php?id=62" TargetMode="External"/><Relationship Id="rId2" Type="http://schemas.openxmlformats.org/officeDocument/2006/relationships/image" Target="../media/image53.png"/><Relationship Id="rId1" Type="http://schemas.openxmlformats.org/officeDocument/2006/relationships/slideLayout" Target="../slideLayouts/slideLayout79.xml"/></Relationships>
</file>

<file path=ppt/slides/_rels/slide32.xml.rels><?xml version="1.0" encoding="UTF-8" standalone="yes"?>
<Relationships xmlns="http://schemas.openxmlformats.org/package/2006/relationships"><Relationship Id="rId3" Type="http://schemas.openxmlformats.org/officeDocument/2006/relationships/hyperlink" Target="mailto:iryna.kuchma@eifl.net" TargetMode="External"/><Relationship Id="rId2" Type="http://schemas.openxmlformats.org/officeDocument/2006/relationships/hyperlink" Target="https://pad.riseup.net/p/ostraining" TargetMode="External"/><Relationship Id="rId1" Type="http://schemas.openxmlformats.org/officeDocument/2006/relationships/slideLayout" Target="../slideLayouts/slideLayout73.xml"/></Relationships>
</file>

<file path=ppt/slides/_rels/slide33.xml.rels><?xml version="1.0" encoding="UTF-8" standalone="yes"?>
<Relationships xmlns="http://schemas.openxmlformats.org/package/2006/relationships"><Relationship Id="rId3" Type="http://schemas.openxmlformats.org/officeDocument/2006/relationships/hyperlink" Target="https://docs.google.com/document/d/1gzCluDejcIyWedutnsiYuefInyq2tYtPImxlLIW7W8E/edit?usp=sharing" TargetMode="External"/><Relationship Id="rId2" Type="http://schemas.openxmlformats.org/officeDocument/2006/relationships/notesSlide" Target="../notesSlides/notesSlide2.xml"/><Relationship Id="rId1" Type="http://schemas.openxmlformats.org/officeDocument/2006/relationships/slideLayout" Target="../slideLayouts/slideLayout128.xml"/><Relationship Id="rId4" Type="http://schemas.openxmlformats.org/officeDocument/2006/relationships/hyperlink" Target="https://docs.google.com/document/d/1j5RO1yiil0xLBez-hnwqsFhgwo87UpRbxRLaVfuPhhc/edit?usp=sharing" TargetMode="External"/></Relationships>
</file>

<file path=ppt/slides/_rels/slide34.xml.rels><?xml version="1.0" encoding="UTF-8" standalone="yes"?>
<Relationships xmlns="http://schemas.openxmlformats.org/package/2006/relationships"><Relationship Id="rId3" Type="http://schemas.openxmlformats.org/officeDocument/2006/relationships/hyperlink" Target="https://www.zotero.org/groups/2888253/academicresearch_integrity/library" TargetMode="External"/><Relationship Id="rId2" Type="http://schemas.openxmlformats.org/officeDocument/2006/relationships/hyperlink" Target="https://www.zotero.org/groups/5259897/disputable_journals/items/AB6CUFNP/library" TargetMode="External"/><Relationship Id="rId1" Type="http://schemas.openxmlformats.org/officeDocument/2006/relationships/slideLayout" Target="../slideLayouts/slideLayout128.xml"/><Relationship Id="rId5" Type="http://schemas.openxmlformats.org/officeDocument/2006/relationships/hyperlink" Target="https://www.zotero.org/groups/5490937/open_science_for_the_health_sciences/library" TargetMode="External"/><Relationship Id="rId4" Type="http://schemas.openxmlformats.org/officeDocument/2006/relationships/hyperlink" Target="https://www.zotero.org/groups/5131206/generative_ai_and_related_phenomena/library" TargetMode="External"/></Relationships>
</file>

<file path=ppt/slides/_rels/slide35.xml.rels><?xml version="1.0" encoding="UTF-8" standalone="yes"?>
<Relationships xmlns="http://schemas.openxmlformats.org/package/2006/relationships"><Relationship Id="rId3" Type="http://schemas.openxmlformats.org/officeDocument/2006/relationships/hyperlink" Target="https://www.openaire.eu/cop-training" TargetMode="External"/><Relationship Id="rId2" Type="http://schemas.openxmlformats.org/officeDocument/2006/relationships/image" Target="../media/image54.png"/><Relationship Id="rId1" Type="http://schemas.openxmlformats.org/officeDocument/2006/relationships/slideLayout" Target="../slideLayouts/slideLayout79.xml"/></Relationships>
</file>

<file path=ppt/slides/_rels/slide36.xml.rels><?xml version="1.0" encoding="UTF-8" standalone="yes"?>
<Relationships xmlns="http://schemas.openxmlformats.org/package/2006/relationships"><Relationship Id="rId3" Type="http://schemas.openxmlformats.org/officeDocument/2006/relationships/hyperlink" Target="https://openplato.eu/course/view.php?id=59&amp;lang=en" TargetMode="External"/><Relationship Id="rId2" Type="http://schemas.openxmlformats.org/officeDocument/2006/relationships/image" Target="../media/image55.png"/><Relationship Id="rId1" Type="http://schemas.openxmlformats.org/officeDocument/2006/relationships/slideLayout" Target="../slideLayouts/slideLayout79.xml"/></Relationships>
</file>

<file path=ppt/slides/_rels/slide37.xml.rels><?xml version="1.0" encoding="UTF-8" standalone="yes"?>
<Relationships xmlns="http://schemas.openxmlformats.org/package/2006/relationships"><Relationship Id="rId3" Type="http://schemas.openxmlformats.org/officeDocument/2006/relationships/hyperlink" Target="https://osc-international.com/" TargetMode="External"/><Relationship Id="rId2" Type="http://schemas.openxmlformats.org/officeDocument/2006/relationships/image" Target="../media/image56.png"/><Relationship Id="rId1" Type="http://schemas.openxmlformats.org/officeDocument/2006/relationships/slideLayout" Target="../slideLayouts/slideLayout79.xml"/></Relationships>
</file>

<file path=ppt/slides/_rels/slide38.xml.rels><?xml version="1.0" encoding="UTF-8" standalone="yes"?>
<Relationships xmlns="http://schemas.openxmlformats.org/package/2006/relationships"><Relationship Id="rId3" Type="http://schemas.openxmlformats.org/officeDocument/2006/relationships/hyperlink" Target="https://osc-international.com/" TargetMode="External"/><Relationship Id="rId2" Type="http://schemas.openxmlformats.org/officeDocument/2006/relationships/image" Target="../media/image57.png"/><Relationship Id="rId1" Type="http://schemas.openxmlformats.org/officeDocument/2006/relationships/slideLayout" Target="../slideLayouts/slideLayout79.xml"/></Relationships>
</file>

<file path=ppt/slides/_rels/slide39.xml.rels><?xml version="1.0" encoding="UTF-8" standalone="yes"?>
<Relationships xmlns="http://schemas.openxmlformats.org/package/2006/relationships"><Relationship Id="rId3" Type="http://schemas.openxmlformats.org/officeDocument/2006/relationships/hyperlink" Target="https://www.ukrn.org/global-networks" TargetMode="External"/><Relationship Id="rId2" Type="http://schemas.openxmlformats.org/officeDocument/2006/relationships/image" Target="../media/image58.png"/><Relationship Id="rId1" Type="http://schemas.openxmlformats.org/officeDocument/2006/relationships/slideLayout" Target="../slideLayouts/slideLayout79.xml"/></Relationships>
</file>

<file path=ppt/slides/_rels/slide4.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85.xml"/></Relationships>
</file>

<file path=ppt/slides/_rels/slide40.xml.rels><?xml version="1.0" encoding="UTF-8" standalone="yes"?>
<Relationships xmlns="http://schemas.openxmlformats.org/package/2006/relationships"><Relationship Id="rId3" Type="http://schemas.openxmlformats.org/officeDocument/2006/relationships/hyperlink" Target="https://library.busitema.ac.ug/about/building-a-cohort-of-open-scholarship-trainers" TargetMode="External"/><Relationship Id="rId2" Type="http://schemas.openxmlformats.org/officeDocument/2006/relationships/image" Target="../media/image59.png"/><Relationship Id="rId1" Type="http://schemas.openxmlformats.org/officeDocument/2006/relationships/slideLayout" Target="../slideLayouts/slideLayout79.xml"/></Relationships>
</file>

<file path=ppt/slides/_rels/slide41.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hyperlink" Target="https://www.openaire.eu/openaire-coffee-break-on-e-accessibility-it-s-all-about-the-tools" TargetMode="External"/><Relationship Id="rId1" Type="http://schemas.openxmlformats.org/officeDocument/2006/relationships/slideLayout" Target="../slideLayouts/slideLayout78.xml"/></Relationships>
</file>

<file path=ppt/slides/_rels/slide42.xml.rels><?xml version="1.0" encoding="UTF-8" standalone="yes"?>
<Relationships xmlns="http://schemas.openxmlformats.org/package/2006/relationships"><Relationship Id="rId2" Type="http://schemas.openxmlformats.org/officeDocument/2006/relationships/image" Target="../media/image61.png"/><Relationship Id="rId1" Type="http://schemas.openxmlformats.org/officeDocument/2006/relationships/slideLayout" Target="../slideLayouts/slideLayout56.xml"/></Relationships>
</file>

<file path=ppt/slides/_rels/slide5.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74.xml"/></Relationships>
</file>

<file path=ppt/slides/_rels/slide6.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74.xml"/></Relationships>
</file>

<file path=ppt/slides/_rels/slide7.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slideLayout" Target="../slideLayouts/slideLayout95.xml"/></Relationships>
</file>

<file path=ppt/slides/_rels/slide8.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1.xml"/><Relationship Id="rId1" Type="http://schemas.openxmlformats.org/officeDocument/2006/relationships/slideLayout" Target="../slideLayouts/slideLayout106.xml"/><Relationship Id="rId6" Type="http://schemas.openxmlformats.org/officeDocument/2006/relationships/image" Target="../media/image14.svg"/><Relationship Id="rId5" Type="http://schemas.openxmlformats.org/officeDocument/2006/relationships/image" Target="../media/image34.png"/><Relationship Id="rId4" Type="http://schemas.openxmlformats.org/officeDocument/2006/relationships/image" Target="../media/image33.png"/></Relationships>
</file>

<file path=ppt/slides/_rels/slide9.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1.png"/><Relationship Id="rId1" Type="http://schemas.openxmlformats.org/officeDocument/2006/relationships/slideLayout" Target="../slideLayouts/slideLayout11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04825" y="1207970"/>
            <a:ext cx="8382000" cy="1086098"/>
          </a:xfrm>
        </p:spPr>
        <p:txBody>
          <a:bodyPr/>
          <a:lstStyle/>
          <a:p>
            <a:r>
              <a:rPr lang="en-US" sz="7200" b="1" dirty="0" smtClean="0">
                <a:solidFill>
                  <a:schemeClr val="tx1"/>
                </a:solidFill>
                <a:latin typeface="+mj-lt"/>
              </a:rPr>
              <a:t>Open science training</a:t>
            </a:r>
            <a:endParaRPr lang="en-US" sz="7200" b="1" dirty="0">
              <a:solidFill>
                <a:schemeClr val="tx1"/>
              </a:solidFill>
              <a:latin typeface="+mj-lt"/>
            </a:endParaRPr>
          </a:p>
        </p:txBody>
      </p:sp>
      <p:sp>
        <p:nvSpPr>
          <p:cNvPr id="4" name="Rectangle 3"/>
          <p:cNvSpPr/>
          <p:nvPr/>
        </p:nvSpPr>
        <p:spPr>
          <a:xfrm>
            <a:off x="6457955" y="5477630"/>
            <a:ext cx="2528577" cy="338554"/>
          </a:xfrm>
          <a:prstGeom prst="rect">
            <a:avLst/>
          </a:prstGeom>
        </p:spPr>
        <p:txBody>
          <a:bodyPr wrap="none">
            <a:spAutoFit/>
          </a:bodyPr>
          <a:lstStyle/>
          <a:p>
            <a:r>
              <a:rPr lang="en-US" sz="1600" dirty="0">
                <a:solidFill>
                  <a:srgbClr val="000000"/>
                </a:solidFill>
                <a:latin typeface="+mj-lt"/>
                <a:ea typeface="Open Sans" panose="020B0606030504020204" pitchFamily="34" charset="0"/>
                <a:cs typeface="Open Sans" panose="020B0606030504020204" pitchFamily="34" charset="0"/>
              </a:rPr>
              <a:t>Attribution 4.0 International</a:t>
            </a:r>
          </a:p>
        </p:txBody>
      </p:sp>
      <p:pic>
        <p:nvPicPr>
          <p:cNvPr id="1026" name="Picture 2" descr="http://i.creativecommons.org/l/by/3.0/88x31.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10475" y="5128668"/>
            <a:ext cx="990600" cy="348962"/>
          </a:xfrm>
          <a:prstGeom prst="rect">
            <a:avLst/>
          </a:prstGeom>
          <a:noFill/>
          <a:extLst>
            <a:ext uri="{909E8E84-426E-40DD-AFC4-6F175D3DCCD1}">
              <a14:hiddenFill xmlns:a14="http://schemas.microsoft.com/office/drawing/2010/main">
                <a:solidFill>
                  <a:srgbClr val="FFFFFF"/>
                </a:solidFill>
              </a14:hiddenFill>
            </a:ext>
          </a:extLst>
        </p:spPr>
      </p:pic>
      <p:sp>
        <p:nvSpPr>
          <p:cNvPr id="5" name="Title 1"/>
          <p:cNvSpPr txBox="1">
            <a:spLocks/>
          </p:cNvSpPr>
          <p:nvPr/>
        </p:nvSpPr>
        <p:spPr>
          <a:xfrm>
            <a:off x="464562" y="4042570"/>
            <a:ext cx="8382000" cy="1086098"/>
          </a:xfrm>
          <a:prstGeom prst="rect">
            <a:avLst/>
          </a:prstGeom>
        </p:spPr>
        <p:txBody>
          <a:bodyPr vert="horz" lIns="91440" tIns="45720" rIns="91440" bIns="45720" rtlCol="0" anchor="ctr">
            <a:noAutofit/>
          </a:bodyPr>
          <a:lstStyle>
            <a:lvl1pPr algn="l" defTabSz="342900" rtl="0" eaLnBrk="1" latinLnBrk="0" hangingPunct="1">
              <a:spcBef>
                <a:spcPct val="0"/>
              </a:spcBef>
              <a:buNone/>
              <a:defRPr sz="3750" kern="1200">
                <a:solidFill>
                  <a:srgbClr val="595959"/>
                </a:solidFill>
                <a:latin typeface="Open Sans"/>
                <a:ea typeface="+mj-ea"/>
                <a:cs typeface="Open Sans"/>
              </a:defRPr>
            </a:lvl1pPr>
          </a:lstStyle>
          <a:p>
            <a:endParaRPr lang="en-US" sz="3600" dirty="0">
              <a:solidFill>
                <a:schemeClr val="tx1"/>
              </a:solidFill>
              <a:latin typeface="+mj-lt"/>
            </a:endParaRPr>
          </a:p>
        </p:txBody>
      </p:sp>
      <p:sp>
        <p:nvSpPr>
          <p:cNvPr id="6" name="Title 1"/>
          <p:cNvSpPr txBox="1">
            <a:spLocks/>
          </p:cNvSpPr>
          <p:nvPr/>
        </p:nvSpPr>
        <p:spPr>
          <a:xfrm>
            <a:off x="520123" y="3784961"/>
            <a:ext cx="8382000" cy="1086098"/>
          </a:xfrm>
          <a:prstGeom prst="rect">
            <a:avLst/>
          </a:prstGeom>
        </p:spPr>
        <p:txBody>
          <a:bodyPr vert="horz" lIns="91440" tIns="45720" rIns="91440" bIns="45720" rtlCol="0" anchor="ctr">
            <a:noAutofit/>
          </a:bodyPr>
          <a:lstStyle>
            <a:lvl1pPr algn="l" defTabSz="342900" rtl="0" eaLnBrk="1" latinLnBrk="0" hangingPunct="1">
              <a:spcBef>
                <a:spcPct val="0"/>
              </a:spcBef>
              <a:buNone/>
              <a:defRPr sz="3750" kern="1200">
                <a:solidFill>
                  <a:srgbClr val="595959"/>
                </a:solidFill>
                <a:latin typeface="Open Sans"/>
                <a:ea typeface="+mj-ea"/>
                <a:cs typeface="Open Sans"/>
              </a:defRPr>
            </a:lvl1pPr>
          </a:lstStyle>
          <a:p>
            <a:r>
              <a:rPr lang="en-US" sz="2400" dirty="0" smtClean="0">
                <a:solidFill>
                  <a:schemeClr val="tx1"/>
                </a:solidFill>
                <a:latin typeface="+mj-lt"/>
              </a:rPr>
              <a:t>Iryna Kuchma, EIFL Open Access </a:t>
            </a:r>
            <a:r>
              <a:rPr lang="en-US" sz="2400" dirty="0" err="1" smtClean="0">
                <a:solidFill>
                  <a:schemeClr val="tx1"/>
                </a:solidFill>
                <a:latin typeface="+mj-lt"/>
              </a:rPr>
              <a:t>Programme</a:t>
            </a:r>
            <a:endParaRPr lang="en-US" sz="2400" dirty="0" smtClean="0">
              <a:solidFill>
                <a:schemeClr val="tx1"/>
              </a:solidFill>
              <a:latin typeface="+mj-lt"/>
            </a:endParaRPr>
          </a:p>
          <a:p>
            <a:endParaRPr lang="en-US" sz="2400" dirty="0" smtClean="0">
              <a:latin typeface="+mj-lt"/>
            </a:endParaRPr>
          </a:p>
          <a:p>
            <a:r>
              <a:rPr lang="en-US" sz="2400" dirty="0" smtClean="0">
                <a:latin typeface="+mj-lt"/>
              </a:rPr>
              <a:t>“</a:t>
            </a:r>
            <a:r>
              <a:rPr lang="en-US" sz="2400" b="1" dirty="0">
                <a:solidFill>
                  <a:schemeClr val="tx1"/>
                </a:solidFill>
                <a:latin typeface="+mj-lt"/>
              </a:rPr>
              <a:t>Building a cohort of open scholarship trainers to boost adoption of </a:t>
            </a:r>
            <a:r>
              <a:rPr lang="en-US" sz="2400" b="1" dirty="0" err="1">
                <a:solidFill>
                  <a:schemeClr val="tx1"/>
                </a:solidFill>
                <a:latin typeface="+mj-lt"/>
              </a:rPr>
              <a:t>DataCite</a:t>
            </a:r>
            <a:r>
              <a:rPr lang="en-US" sz="2400" b="1" dirty="0">
                <a:solidFill>
                  <a:schemeClr val="tx1"/>
                </a:solidFill>
                <a:latin typeface="+mj-lt"/>
              </a:rPr>
              <a:t> open infrastructure services among the Consortium of Uganda University Libraries</a:t>
            </a:r>
            <a:r>
              <a:rPr lang="en-US" sz="2400" dirty="0">
                <a:solidFill>
                  <a:schemeClr val="tx1"/>
                </a:solidFill>
                <a:latin typeface="+mj-lt"/>
              </a:rPr>
              <a:t>” </a:t>
            </a:r>
            <a:r>
              <a:rPr lang="en-US" sz="2400" dirty="0" err="1">
                <a:solidFill>
                  <a:schemeClr val="tx1"/>
                </a:solidFill>
                <a:latin typeface="+mj-lt"/>
              </a:rPr>
              <a:t>Busitema</a:t>
            </a:r>
            <a:r>
              <a:rPr lang="en-US" sz="2400" dirty="0">
                <a:solidFill>
                  <a:schemeClr val="tx1"/>
                </a:solidFill>
                <a:latin typeface="+mj-lt"/>
              </a:rPr>
              <a:t> University </a:t>
            </a:r>
            <a:r>
              <a:rPr lang="en-US" sz="2400" dirty="0" smtClean="0">
                <a:solidFill>
                  <a:schemeClr val="tx1"/>
                </a:solidFill>
                <a:latin typeface="+mj-lt"/>
              </a:rPr>
              <a:t>Library, May 27, 2024</a:t>
            </a:r>
            <a:endParaRPr lang="en-US" sz="2400" dirty="0">
              <a:solidFill>
                <a:schemeClr val="tx1"/>
              </a:solidFill>
              <a:latin typeface="+mj-lt"/>
            </a:endParaRPr>
          </a:p>
          <a:p>
            <a:endParaRPr lang="en-US" sz="3200" dirty="0">
              <a:solidFill>
                <a:schemeClr val="tx1"/>
              </a:solidFill>
              <a:latin typeface="+mj-lt"/>
            </a:endParaRPr>
          </a:p>
        </p:txBody>
      </p:sp>
    </p:spTree>
    <p:extLst>
      <p:ext uri="{BB962C8B-B14F-4D97-AF65-F5344CB8AC3E}">
        <p14:creationId xmlns:p14="http://schemas.microsoft.com/office/powerpoint/2010/main" val="330562515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s://lh5.googleusercontent.com/LcnzHXN34YXXT3Sdaue0il6sygnBEaMeGSBl9v3k8ZXrIfmwroTKVmwIO9tMdU0kDoaJoT3Qr-RsOY28Nr3NGbNbj3WjN-tJTNhbJC4XviKlTWEG-YQb2nvB683GglnxaF7oTKIihDsqReDaf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259733"/>
            <a:ext cx="9144000" cy="646009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3490106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stretch>
            <a:fillRect/>
          </a:stretch>
        </p:blipFill>
        <p:spPr>
          <a:xfrm>
            <a:off x="0" y="1331118"/>
            <a:ext cx="9144000" cy="4195763"/>
          </a:xfrm>
          <a:prstGeom prst="rect">
            <a:avLst/>
          </a:prstGeom>
        </p:spPr>
      </p:pic>
      <p:sp>
        <p:nvSpPr>
          <p:cNvPr id="6" name="Rectangle 5"/>
          <p:cNvSpPr/>
          <p:nvPr/>
        </p:nvSpPr>
        <p:spPr>
          <a:xfrm>
            <a:off x="2087418" y="5978344"/>
            <a:ext cx="6128327" cy="369332"/>
          </a:xfrm>
          <a:prstGeom prst="rect">
            <a:avLst/>
          </a:prstGeom>
        </p:spPr>
        <p:txBody>
          <a:bodyPr wrap="square">
            <a:spAutoFit/>
          </a:bodyPr>
          <a:lstStyle/>
          <a:p>
            <a:r>
              <a:rPr lang="en-US" dirty="0">
                <a:solidFill>
                  <a:prstClr val="black"/>
                </a:solidFill>
                <a:hlinkClick r:id="rId3"/>
              </a:rPr>
              <a:t>https://</a:t>
            </a:r>
            <a:r>
              <a:rPr lang="en-US" dirty="0" smtClean="0">
                <a:solidFill>
                  <a:prstClr val="black"/>
                </a:solidFill>
                <a:hlinkClick r:id="rId3"/>
              </a:rPr>
              <a:t>www.unesco.org/en/open-science/toolkit</a:t>
            </a:r>
            <a:r>
              <a:rPr lang="en-US" dirty="0" smtClean="0">
                <a:solidFill>
                  <a:prstClr val="black"/>
                </a:solidFill>
              </a:rPr>
              <a:t> </a:t>
            </a:r>
            <a:endParaRPr lang="en-US" dirty="0">
              <a:solidFill>
                <a:prstClr val="black"/>
              </a:solidFill>
            </a:endParaRPr>
          </a:p>
        </p:txBody>
      </p:sp>
    </p:spTree>
    <p:extLst>
      <p:ext uri="{BB962C8B-B14F-4D97-AF65-F5344CB8AC3E}">
        <p14:creationId xmlns:p14="http://schemas.microsoft.com/office/powerpoint/2010/main" val="40975787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b="1" dirty="0" smtClean="0"/>
              <a:t>Capacity building for open science</a:t>
            </a:r>
            <a:endParaRPr lang="en-US" sz="3800" b="1" dirty="0"/>
          </a:p>
        </p:txBody>
      </p:sp>
      <p:sp>
        <p:nvSpPr>
          <p:cNvPr id="3" name="Content Placeholder 2"/>
          <p:cNvSpPr>
            <a:spLocks noGrp="1"/>
          </p:cNvSpPr>
          <p:nvPr>
            <p:ph idx="1"/>
          </p:nvPr>
        </p:nvSpPr>
        <p:spPr>
          <a:xfrm>
            <a:off x="457200" y="1418400"/>
            <a:ext cx="8229240" cy="3977279"/>
          </a:xfrm>
        </p:spPr>
        <p:txBody>
          <a:bodyPr/>
          <a:lstStyle/>
          <a:p>
            <a:pPr marL="457200" indent="-457200">
              <a:buFont typeface="Wingdings" panose="05000000000000000000" pitchFamily="2" charset="2"/>
              <a:buChar char="q"/>
            </a:pPr>
            <a:r>
              <a:rPr lang="en-US" sz="2800" dirty="0"/>
              <a:t>Provide </a:t>
            </a:r>
            <a:r>
              <a:rPr lang="en-US" sz="2800" b="1" dirty="0"/>
              <a:t>systematic and continuous capacity-building for open </a:t>
            </a:r>
            <a:r>
              <a:rPr lang="en-US" sz="2800" b="1" dirty="0" smtClean="0"/>
              <a:t>science</a:t>
            </a:r>
            <a:r>
              <a:rPr lang="en-US" sz="2800" dirty="0" smtClean="0"/>
              <a:t>.</a:t>
            </a:r>
          </a:p>
          <a:p>
            <a:pPr marL="457200" indent="-457200">
              <a:buFont typeface="Wingdings" panose="05000000000000000000" pitchFamily="2" charset="2"/>
              <a:buChar char="q"/>
            </a:pPr>
            <a:r>
              <a:rPr lang="en-US" sz="2800" dirty="0" smtClean="0"/>
              <a:t>Develop </a:t>
            </a:r>
            <a:r>
              <a:rPr lang="en-US" sz="2800" b="1" dirty="0"/>
              <a:t>individual Human Resources criteria for recognizing and rewarding open science in </a:t>
            </a:r>
            <a:r>
              <a:rPr lang="en-US" sz="2800" b="1" dirty="0" smtClean="0"/>
              <a:t>job descriptions</a:t>
            </a:r>
            <a:r>
              <a:rPr lang="en-US" sz="2800" b="1" dirty="0"/>
              <a:t>, performance appraisals, and promotion criteria</a:t>
            </a:r>
            <a:r>
              <a:rPr lang="en-US" sz="2800" dirty="0"/>
              <a:t>. These should take into </a:t>
            </a:r>
            <a:r>
              <a:rPr lang="en-US" sz="2800" dirty="0" smtClean="0"/>
              <a:t>account staff </a:t>
            </a:r>
            <a:r>
              <a:rPr lang="en-US" sz="2800" dirty="0"/>
              <a:t>members’ multiple responsibilities — from research outputs to teaching to </a:t>
            </a:r>
            <a:r>
              <a:rPr lang="en-US" sz="2800" dirty="0" smtClean="0"/>
              <a:t>public engagement </a:t>
            </a:r>
            <a:r>
              <a:rPr lang="en-US" sz="2800" dirty="0"/>
              <a:t>as well as considering collaborative and team accomplishments in addition </a:t>
            </a:r>
            <a:r>
              <a:rPr lang="en-US" sz="2800" dirty="0" smtClean="0"/>
              <a:t>to individual </a:t>
            </a:r>
            <a:r>
              <a:rPr lang="en-US" sz="2800" dirty="0"/>
              <a:t>accomplishments when </a:t>
            </a:r>
            <a:r>
              <a:rPr lang="en-US" sz="2800" dirty="0" smtClean="0"/>
              <a:t>appropriate.</a:t>
            </a:r>
          </a:p>
        </p:txBody>
      </p:sp>
      <p:pic>
        <p:nvPicPr>
          <p:cNvPr id="4" name="Picture 2" descr="https://lh5.googleusercontent.com/RGdmcNodEWaC0e1sb-U8NSk8a9wkW0gML7J8JWqFfbRI_CdBWpAbixkANWtbmdXsRSDhBdZT5R3MVcDGOXvUjLrDrGVSeOpVGSnAE6Cjk-1yhbS98_ngZCVMJb0-J2mwOop1Q341mN6q4dfPcUR6zXMJscT_SIaqK8JGqHXT6wBUWG_w65DHS7cY"/>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453747" y="5127823"/>
            <a:ext cx="1320798" cy="132079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3360813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b="1" dirty="0"/>
              <a:t>Open science infrastructures</a:t>
            </a:r>
          </a:p>
        </p:txBody>
      </p:sp>
      <p:sp>
        <p:nvSpPr>
          <p:cNvPr id="3" name="Content Placeholder 2"/>
          <p:cNvSpPr>
            <a:spLocks noGrp="1"/>
          </p:cNvSpPr>
          <p:nvPr>
            <p:ph idx="1"/>
          </p:nvPr>
        </p:nvSpPr>
        <p:spPr>
          <a:xfrm>
            <a:off x="457200" y="1418400"/>
            <a:ext cx="8229240" cy="3977279"/>
          </a:xfrm>
        </p:spPr>
        <p:txBody>
          <a:bodyPr/>
          <a:lstStyle/>
          <a:p>
            <a:pPr marL="457200" indent="-457200">
              <a:buFont typeface="Wingdings" panose="05000000000000000000" pitchFamily="2" charset="2"/>
              <a:buChar char="q"/>
            </a:pPr>
            <a:r>
              <a:rPr lang="en-US" sz="2500" dirty="0"/>
              <a:t>Review the capabilities of the </a:t>
            </a:r>
            <a:r>
              <a:rPr lang="en-US" sz="2500" dirty="0" smtClean="0"/>
              <a:t>institutional existing </a:t>
            </a:r>
            <a:r>
              <a:rPr lang="en-US" sz="2500" dirty="0"/>
              <a:t>organizational infrastructures — check on </a:t>
            </a:r>
            <a:r>
              <a:rPr lang="en-US" sz="2500" b="1" dirty="0"/>
              <a:t>accessibility</a:t>
            </a:r>
            <a:r>
              <a:rPr lang="en-US" sz="2500" b="1" dirty="0" smtClean="0"/>
              <a:t>, interoperability</a:t>
            </a:r>
            <a:r>
              <a:rPr lang="en-US" sz="2500" b="1" dirty="0"/>
              <a:t>, whether all settings are open </a:t>
            </a:r>
            <a:r>
              <a:rPr lang="en-US" sz="2500" b="1" dirty="0" smtClean="0"/>
              <a:t>science friendly</a:t>
            </a:r>
          </a:p>
          <a:p>
            <a:pPr marL="457200" indent="-457200">
              <a:buFont typeface="Wingdings" panose="05000000000000000000" pitchFamily="2" charset="2"/>
              <a:buChar char="q"/>
            </a:pPr>
            <a:r>
              <a:rPr lang="en-US" sz="2500" dirty="0" smtClean="0"/>
              <a:t>Review </a:t>
            </a:r>
            <a:r>
              <a:rPr lang="en-US" sz="2500" b="1" dirty="0"/>
              <a:t>procurement parameters </a:t>
            </a:r>
            <a:r>
              <a:rPr lang="en-US" sz="2500" dirty="0"/>
              <a:t>for </a:t>
            </a:r>
            <a:r>
              <a:rPr lang="en-US" sz="2500" dirty="0" smtClean="0"/>
              <a:t>infrastructure </a:t>
            </a:r>
            <a:r>
              <a:rPr lang="en-US" sz="2500" dirty="0"/>
              <a:t>investments to support openness. Prioritize, </a:t>
            </a:r>
            <a:r>
              <a:rPr lang="en-US" sz="2500" dirty="0" smtClean="0"/>
              <a:t>as far </a:t>
            </a:r>
            <a:r>
              <a:rPr lang="en-US" sz="2500" dirty="0"/>
              <a:t>as possible, </a:t>
            </a:r>
            <a:r>
              <a:rPr lang="en-US" sz="2500" b="1" dirty="0"/>
              <a:t>open source software stacks </a:t>
            </a:r>
            <a:r>
              <a:rPr lang="en-US" sz="2500" dirty="0"/>
              <a:t>for digital infrastructures for open </a:t>
            </a:r>
            <a:r>
              <a:rPr lang="en-US" sz="2500" dirty="0" smtClean="0"/>
              <a:t>science.</a:t>
            </a:r>
          </a:p>
          <a:p>
            <a:pPr marL="457200" indent="-457200">
              <a:buFont typeface="Wingdings" panose="05000000000000000000" pitchFamily="2" charset="2"/>
              <a:buChar char="q"/>
            </a:pPr>
            <a:r>
              <a:rPr lang="en-US" sz="2500" dirty="0" smtClean="0"/>
              <a:t>Encourage </a:t>
            </a:r>
            <a:r>
              <a:rPr lang="en-US" sz="2500" dirty="0"/>
              <a:t>the </a:t>
            </a:r>
            <a:r>
              <a:rPr lang="en-US" sz="2500" b="1" dirty="0"/>
              <a:t>use of PIDs</a:t>
            </a:r>
            <a:r>
              <a:rPr lang="en-US" sz="2500" dirty="0"/>
              <a:t>, such as</a:t>
            </a:r>
            <a:r>
              <a:rPr lang="en-US" sz="2500" dirty="0" smtClean="0"/>
              <a:t>: ORCID </a:t>
            </a:r>
            <a:r>
              <a:rPr lang="en-US" sz="2500" dirty="0"/>
              <a:t>for </a:t>
            </a:r>
            <a:r>
              <a:rPr lang="en-US" sz="2500" dirty="0" smtClean="0"/>
              <a:t>people, Digital </a:t>
            </a:r>
            <a:r>
              <a:rPr lang="en-US" sz="2500" dirty="0"/>
              <a:t>Object Identifiers (</a:t>
            </a:r>
            <a:r>
              <a:rPr lang="en-US" sz="2500" dirty="0" smtClean="0"/>
              <a:t>DOIs) </a:t>
            </a:r>
            <a:r>
              <a:rPr lang="en-US" sz="2500" dirty="0"/>
              <a:t>for </a:t>
            </a:r>
            <a:r>
              <a:rPr lang="en-US" sz="2500" dirty="0" smtClean="0"/>
              <a:t>outputs, ROR ids for organizations. </a:t>
            </a:r>
            <a:endParaRPr lang="en-US" sz="2500" b="1" dirty="0"/>
          </a:p>
        </p:txBody>
      </p:sp>
      <p:pic>
        <p:nvPicPr>
          <p:cNvPr id="4" name="Picture 2" descr="https://lh4.googleusercontent.com/-2_Y3Pu_K_6VhS2An98xxr5SKJgnM4IK2YAOHRzjeEF8jp8w906-nrDFyGKzD5tevr6YF8PMrXKMSvQWJlZr9pZQIuijkDeIWoaobNx1vl932USWKO91xIAEBwHhrTQU_y3MXdc45LxPAp6nzU_BryiVC7MXrpWryZYOpjiwTCX19WLsVov4nLw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53021" y="5243279"/>
            <a:ext cx="1833419" cy="183341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7996648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b="1" dirty="0" smtClean="0"/>
              <a:t>Expected outputs</a:t>
            </a:r>
            <a:endParaRPr lang="en-US" sz="3800" b="1" dirty="0"/>
          </a:p>
        </p:txBody>
      </p:sp>
      <p:sp>
        <p:nvSpPr>
          <p:cNvPr id="3" name="Content Placeholder 2"/>
          <p:cNvSpPr>
            <a:spLocks noGrp="1"/>
          </p:cNvSpPr>
          <p:nvPr>
            <p:ph idx="1"/>
          </p:nvPr>
        </p:nvSpPr>
        <p:spPr>
          <a:xfrm>
            <a:off x="457200" y="1284472"/>
            <a:ext cx="8229240" cy="3977279"/>
          </a:xfrm>
        </p:spPr>
        <p:txBody>
          <a:bodyPr/>
          <a:lstStyle/>
          <a:p>
            <a:pPr marL="457200" indent="-457200">
              <a:buFont typeface="Wingdings" panose="05000000000000000000" pitchFamily="2" charset="2"/>
              <a:buChar char="q"/>
            </a:pPr>
            <a:r>
              <a:rPr lang="en-US" sz="2800" dirty="0"/>
              <a:t>Researchers, research administrators and managers, ICT staff, librarians, policy makers, citizens and community researchers understand </a:t>
            </a:r>
            <a:r>
              <a:rPr lang="en-US" sz="2800" dirty="0" smtClean="0"/>
              <a:t>open science principles </a:t>
            </a:r>
            <a:r>
              <a:rPr lang="en-US" sz="2800" dirty="0"/>
              <a:t>and benefits, have knowledge and skills to practice </a:t>
            </a:r>
            <a:r>
              <a:rPr lang="en-US" sz="2800" dirty="0" smtClean="0"/>
              <a:t>open science and </a:t>
            </a:r>
            <a:r>
              <a:rPr lang="en-US" sz="2800" dirty="0"/>
              <a:t>have access to on-the-job capacity development opportunities, including training on </a:t>
            </a:r>
            <a:r>
              <a:rPr lang="en-US" sz="2800" dirty="0" smtClean="0"/>
              <a:t>Research Data Management based </a:t>
            </a:r>
            <a:r>
              <a:rPr lang="en-US" sz="2800" dirty="0"/>
              <a:t>on the FAIR and CARE principles.</a:t>
            </a:r>
          </a:p>
          <a:p>
            <a:pPr marL="457200" indent="-457200">
              <a:buFont typeface="Wingdings" panose="05000000000000000000" pitchFamily="2" charset="2"/>
              <a:buChar char="q"/>
            </a:pPr>
            <a:r>
              <a:rPr lang="en-US" sz="2800" dirty="0"/>
              <a:t>Institutional and national focal points for </a:t>
            </a:r>
            <a:r>
              <a:rPr lang="en-US" sz="2800" dirty="0" smtClean="0"/>
              <a:t>open science are </a:t>
            </a:r>
            <a:r>
              <a:rPr lang="en-US" sz="2800" dirty="0"/>
              <a:t>set up, drive the </a:t>
            </a:r>
            <a:r>
              <a:rPr lang="en-US" sz="2800" dirty="0" smtClean="0"/>
              <a:t>open science agenda </a:t>
            </a:r>
            <a:r>
              <a:rPr lang="en-US" sz="2800" dirty="0"/>
              <a:t>and provide </a:t>
            </a:r>
            <a:r>
              <a:rPr lang="en-US" sz="2800" dirty="0" smtClean="0"/>
              <a:t>support.</a:t>
            </a:r>
            <a:endParaRPr lang="en-US" sz="2800" dirty="0"/>
          </a:p>
        </p:txBody>
      </p:sp>
      <p:pic>
        <p:nvPicPr>
          <p:cNvPr id="5" name="Pictur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232073" y="-16543"/>
            <a:ext cx="1911927" cy="1461954"/>
          </a:xfrm>
          <a:prstGeom prst="rect">
            <a:avLst/>
          </a:prstGeom>
        </p:spPr>
      </p:pic>
    </p:spTree>
    <p:extLst>
      <p:ext uri="{BB962C8B-B14F-4D97-AF65-F5344CB8AC3E}">
        <p14:creationId xmlns:p14="http://schemas.microsoft.com/office/powerpoint/2010/main" val="363216856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0" y="86591"/>
            <a:ext cx="9144000" cy="4191000"/>
          </a:xfrm>
          <a:prstGeom prst="rect">
            <a:avLst/>
          </a:prstGeom>
        </p:spPr>
      </p:pic>
      <p:sp>
        <p:nvSpPr>
          <p:cNvPr id="5" name="Rectangle 4"/>
          <p:cNvSpPr/>
          <p:nvPr/>
        </p:nvSpPr>
        <p:spPr>
          <a:xfrm>
            <a:off x="295563" y="6227726"/>
            <a:ext cx="9144000" cy="369332"/>
          </a:xfrm>
          <a:prstGeom prst="rect">
            <a:avLst/>
          </a:prstGeom>
        </p:spPr>
        <p:txBody>
          <a:bodyPr wrap="square">
            <a:spAutoFit/>
          </a:bodyPr>
          <a:lstStyle/>
          <a:p>
            <a:r>
              <a:rPr lang="en-US" dirty="0">
                <a:solidFill>
                  <a:prstClr val="black"/>
                </a:solidFill>
                <a:hlinkClick r:id="rId3"/>
              </a:rPr>
              <a:t>https://</a:t>
            </a:r>
            <a:r>
              <a:rPr lang="en-US" dirty="0" smtClean="0">
                <a:solidFill>
                  <a:prstClr val="black"/>
                </a:solidFill>
                <a:hlinkClick r:id="rId3"/>
              </a:rPr>
              <a:t>au.int/en/newsevents/20240217/agenda-2063-launch-2nd-decade-acceleration</a:t>
            </a:r>
            <a:r>
              <a:rPr lang="en-US" dirty="0" smtClean="0">
                <a:solidFill>
                  <a:prstClr val="black"/>
                </a:solidFill>
              </a:rPr>
              <a:t> </a:t>
            </a:r>
            <a:endParaRPr lang="en-US" dirty="0">
              <a:solidFill>
                <a:prstClr val="black"/>
              </a:solidFill>
            </a:endParaRPr>
          </a:p>
        </p:txBody>
      </p:sp>
      <p:sp>
        <p:nvSpPr>
          <p:cNvPr id="6" name="Rectangle 5"/>
          <p:cNvSpPr/>
          <p:nvPr/>
        </p:nvSpPr>
        <p:spPr>
          <a:xfrm>
            <a:off x="415635" y="4652494"/>
            <a:ext cx="8257309" cy="1384995"/>
          </a:xfrm>
          <a:prstGeom prst="rect">
            <a:avLst/>
          </a:prstGeom>
        </p:spPr>
        <p:txBody>
          <a:bodyPr wrap="square">
            <a:spAutoFit/>
          </a:bodyPr>
          <a:lstStyle/>
          <a:p>
            <a:pPr algn="ctr"/>
            <a:r>
              <a:rPr lang="en-US" sz="2800" dirty="0" smtClean="0">
                <a:solidFill>
                  <a:prstClr val="black"/>
                </a:solidFill>
              </a:rPr>
              <a:t>“Promote and </a:t>
            </a:r>
            <a:r>
              <a:rPr lang="en-US" sz="2800" dirty="0">
                <a:solidFill>
                  <a:prstClr val="black"/>
                </a:solidFill>
              </a:rPr>
              <a:t>facilitate intra-African and international </a:t>
            </a:r>
            <a:r>
              <a:rPr lang="en-US" sz="2800" dirty="0" smtClean="0">
                <a:solidFill>
                  <a:prstClr val="black"/>
                </a:solidFill>
              </a:rPr>
              <a:t>research collaboration </a:t>
            </a:r>
            <a:r>
              <a:rPr lang="en-US" sz="2800" dirty="0">
                <a:solidFill>
                  <a:prstClr val="black"/>
                </a:solidFill>
              </a:rPr>
              <a:t>and mobility and </a:t>
            </a:r>
            <a:r>
              <a:rPr lang="en-US" sz="2800" b="1" dirty="0">
                <a:solidFill>
                  <a:prstClr val="black"/>
                </a:solidFill>
              </a:rPr>
              <a:t>adopt the culture of </a:t>
            </a:r>
            <a:r>
              <a:rPr lang="en-US" sz="2800" b="1" dirty="0" smtClean="0">
                <a:solidFill>
                  <a:prstClr val="black"/>
                </a:solidFill>
              </a:rPr>
              <a:t>open sciences”</a:t>
            </a:r>
            <a:endParaRPr lang="en-US" sz="2800" b="1" dirty="0">
              <a:solidFill>
                <a:prstClr val="black"/>
              </a:solidFill>
            </a:endParaRPr>
          </a:p>
        </p:txBody>
      </p:sp>
    </p:spTree>
    <p:extLst>
      <p:ext uri="{BB962C8B-B14F-4D97-AF65-F5344CB8AC3E}">
        <p14:creationId xmlns:p14="http://schemas.microsoft.com/office/powerpoint/2010/main" val="131980423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89527" y="393673"/>
            <a:ext cx="8229240" cy="1144800"/>
          </a:xfrm>
        </p:spPr>
        <p:txBody>
          <a:bodyPr/>
          <a:lstStyle/>
          <a:p>
            <a:r>
              <a:rPr lang="en-US" sz="3600" b="1" dirty="0"/>
              <a:t>Science, Technology and Innovation Strategy for Africa 2024, African Union </a:t>
            </a:r>
            <a:r>
              <a:rPr lang="en-US" sz="3600" b="1" dirty="0" smtClean="0"/>
              <a:t>Commission</a:t>
            </a:r>
            <a:endParaRPr lang="en-US" sz="3600" dirty="0"/>
          </a:p>
        </p:txBody>
      </p:sp>
      <p:sp>
        <p:nvSpPr>
          <p:cNvPr id="5" name="Content Placeholder 4"/>
          <p:cNvSpPr>
            <a:spLocks noGrp="1"/>
          </p:cNvSpPr>
          <p:nvPr>
            <p:ph idx="1"/>
          </p:nvPr>
        </p:nvSpPr>
        <p:spPr>
          <a:xfrm>
            <a:off x="489527" y="1910681"/>
            <a:ext cx="8229240" cy="3977279"/>
          </a:xfrm>
        </p:spPr>
        <p:txBody>
          <a:bodyPr/>
          <a:lstStyle/>
          <a:p>
            <a:r>
              <a:rPr lang="en-US" dirty="0" smtClean="0"/>
              <a:t>“A </a:t>
            </a:r>
            <a:r>
              <a:rPr lang="en-US" dirty="0"/>
              <a:t>multi-disciplinary and multi-sectoral approach to </a:t>
            </a:r>
            <a:r>
              <a:rPr lang="en-US" b="1" dirty="0"/>
              <a:t>Collaborative Open Innovation </a:t>
            </a:r>
            <a:r>
              <a:rPr lang="en-US" dirty="0"/>
              <a:t>and Entrepreneurship and </a:t>
            </a:r>
            <a:r>
              <a:rPr lang="en-US" b="1" dirty="0"/>
              <a:t>entrepreneurial innovation based on Open Data</a:t>
            </a:r>
            <a:r>
              <a:rPr lang="en-US" dirty="0"/>
              <a:t>, essential to achieving the Knowledge Economy and sustainable socio-economic development across </a:t>
            </a:r>
            <a:r>
              <a:rPr lang="en-US" dirty="0" smtClean="0"/>
              <a:t>Africa”</a:t>
            </a:r>
            <a:endParaRPr lang="en-US" dirty="0"/>
          </a:p>
        </p:txBody>
      </p:sp>
      <p:pic>
        <p:nvPicPr>
          <p:cNvPr id="6" name="Picture 2" descr="Cartoon showing rules of open science - that science should be free, transparent &amp; accessibl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14473" y="5002992"/>
            <a:ext cx="2882465" cy="176993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4829280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b="1" dirty="0"/>
              <a:t>Digital Transformation Strategy for Africa (2020-2030</a:t>
            </a:r>
            <a:r>
              <a:rPr lang="en-US" sz="3600" b="1" dirty="0" smtClean="0"/>
              <a:t>)</a:t>
            </a:r>
            <a:endParaRPr lang="en-US" sz="3600" dirty="0"/>
          </a:p>
        </p:txBody>
      </p:sp>
      <p:sp>
        <p:nvSpPr>
          <p:cNvPr id="3" name="Content Placeholder 2"/>
          <p:cNvSpPr>
            <a:spLocks noGrp="1"/>
          </p:cNvSpPr>
          <p:nvPr>
            <p:ph idx="1"/>
          </p:nvPr>
        </p:nvSpPr>
        <p:spPr/>
        <p:txBody>
          <a:bodyPr/>
          <a:lstStyle/>
          <a:p>
            <a:r>
              <a:rPr lang="en-US" dirty="0"/>
              <a:t>“</a:t>
            </a:r>
            <a:r>
              <a:rPr lang="en-US" b="1" dirty="0"/>
              <a:t>open standards and interoperability </a:t>
            </a:r>
            <a:r>
              <a:rPr lang="en-US" dirty="0"/>
              <a:t>for cross-border trust framework, personal data protection and </a:t>
            </a:r>
            <a:r>
              <a:rPr lang="en-US" dirty="0" smtClean="0"/>
              <a:t>privacy”</a:t>
            </a:r>
          </a:p>
          <a:p>
            <a:r>
              <a:rPr lang="en-US" dirty="0" smtClean="0"/>
              <a:t>“use </a:t>
            </a:r>
            <a:r>
              <a:rPr lang="en-US" dirty="0"/>
              <a:t>and creation of </a:t>
            </a:r>
            <a:r>
              <a:rPr lang="en-US" b="1" dirty="0"/>
              <a:t>open educational </a:t>
            </a:r>
            <a:r>
              <a:rPr lang="en-US" b="1" dirty="0" smtClean="0"/>
              <a:t>resources</a:t>
            </a:r>
            <a:r>
              <a:rPr lang="en-US" dirty="0" smtClean="0"/>
              <a:t>”</a:t>
            </a:r>
          </a:p>
          <a:p>
            <a:r>
              <a:rPr lang="en-US" dirty="0" smtClean="0"/>
              <a:t>“</a:t>
            </a:r>
            <a:r>
              <a:rPr lang="en-US" b="1" dirty="0" smtClean="0"/>
              <a:t>open </a:t>
            </a:r>
            <a:r>
              <a:rPr lang="en-US" b="1" dirty="0"/>
              <a:t>data policies</a:t>
            </a:r>
            <a:r>
              <a:rPr lang="en-US" dirty="0"/>
              <a:t>” </a:t>
            </a:r>
            <a:endParaRPr lang="en-US" dirty="0" smtClean="0"/>
          </a:p>
          <a:p>
            <a:r>
              <a:rPr lang="en-US" dirty="0" smtClean="0"/>
              <a:t>“</a:t>
            </a:r>
            <a:r>
              <a:rPr lang="en-US" b="1" dirty="0" smtClean="0"/>
              <a:t>policies </a:t>
            </a:r>
            <a:r>
              <a:rPr lang="en-US" b="1" dirty="0"/>
              <a:t>and strategies that support Open Access to Scientific Knowledge</a:t>
            </a:r>
            <a:r>
              <a:rPr lang="en-US" dirty="0" smtClean="0"/>
              <a:t>”</a:t>
            </a:r>
            <a:endParaRPr lang="en-US" dirty="0"/>
          </a:p>
          <a:p>
            <a:r>
              <a:rPr lang="en-US" dirty="0"/>
              <a:t/>
            </a:r>
            <a:br>
              <a:rPr lang="en-US" dirty="0"/>
            </a:br>
            <a:endParaRPr lang="en-US" dirty="0"/>
          </a:p>
        </p:txBody>
      </p:sp>
      <p:pic>
        <p:nvPicPr>
          <p:cNvPr id="4" name="Picture 3" descr="https://book.fosteropenscience.eu/en/Images/Icons/collaborate.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954983" y="2881108"/>
            <a:ext cx="2090652" cy="209065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9267011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b="1" dirty="0"/>
              <a:t>AU Data Policy Framework</a:t>
            </a:r>
            <a:endParaRPr lang="en-US" sz="3600" dirty="0"/>
          </a:p>
        </p:txBody>
      </p:sp>
      <p:sp>
        <p:nvSpPr>
          <p:cNvPr id="3" name="Content Placeholder 2"/>
          <p:cNvSpPr>
            <a:spLocks noGrp="1"/>
          </p:cNvSpPr>
          <p:nvPr>
            <p:ph idx="1"/>
          </p:nvPr>
        </p:nvSpPr>
        <p:spPr>
          <a:xfrm>
            <a:off x="443345" y="1512157"/>
            <a:ext cx="8229240" cy="3977279"/>
          </a:xfrm>
        </p:spPr>
        <p:txBody>
          <a:bodyPr/>
          <a:lstStyle/>
          <a:p>
            <a:r>
              <a:rPr lang="en-US" dirty="0" smtClean="0"/>
              <a:t>Promotes </a:t>
            </a:r>
            <a:r>
              <a:rPr lang="en-US" b="1" dirty="0"/>
              <a:t>interoperability, data sharing</a:t>
            </a:r>
            <a:r>
              <a:rPr lang="en-US" dirty="0"/>
              <a:t>, and responsiveness to data demand through the setting of </a:t>
            </a:r>
            <a:r>
              <a:rPr lang="en-US" b="1" dirty="0"/>
              <a:t>open data standards </a:t>
            </a:r>
            <a:r>
              <a:rPr lang="en-US" dirty="0"/>
              <a:t>in data creation conforming to the general principles of anonymity, privacy, security, and any sector-specific data considerations to facilitate non-personal data, and certain categories of personal data are accessible to African researchers, innovators and entrepreneurs. </a:t>
            </a:r>
          </a:p>
        </p:txBody>
      </p:sp>
      <p:pic>
        <p:nvPicPr>
          <p:cNvPr id="4" name="Picture 2" descr="https://book.fosteropenscience.eu/en/Images/Icons/gears.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304808" y="4886035"/>
            <a:ext cx="1839192" cy="183919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8442239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b="1" dirty="0"/>
              <a:t>AU Data Policy </a:t>
            </a:r>
            <a:r>
              <a:rPr lang="en-US" sz="3600" b="1" dirty="0" smtClean="0"/>
              <a:t>Framework (2)</a:t>
            </a:r>
            <a:endParaRPr lang="en-US" sz="3600" dirty="0"/>
          </a:p>
        </p:txBody>
      </p:sp>
      <p:sp>
        <p:nvSpPr>
          <p:cNvPr id="3" name="Content Placeholder 2"/>
          <p:cNvSpPr>
            <a:spLocks noGrp="1"/>
          </p:cNvSpPr>
          <p:nvPr>
            <p:ph idx="1"/>
          </p:nvPr>
        </p:nvSpPr>
        <p:spPr>
          <a:xfrm>
            <a:off x="531091" y="2130993"/>
            <a:ext cx="8229240" cy="3977279"/>
          </a:xfrm>
        </p:spPr>
        <p:txBody>
          <a:bodyPr/>
          <a:lstStyle/>
          <a:p>
            <a:r>
              <a:rPr lang="en-US" sz="2800" dirty="0" smtClean="0"/>
              <a:t>Calls to improve unevenly developed infrastructure</a:t>
            </a:r>
            <a:r>
              <a:rPr lang="en-US" sz="2800" b="1" dirty="0" smtClean="0"/>
              <a:t> </a:t>
            </a:r>
            <a:r>
              <a:rPr lang="en-US" sz="2800" dirty="0" smtClean="0"/>
              <a:t>across the continent to support efficient broadband network coverage, reliable energy supply, and foundational digital (data) infrastructure and systems, cloud and data infrastructure, and </a:t>
            </a:r>
            <a:r>
              <a:rPr lang="en-US" sz="2800" b="1" dirty="0" smtClean="0"/>
              <a:t>open data sharing systems</a:t>
            </a:r>
            <a:r>
              <a:rPr lang="en-US" sz="2800" dirty="0" smtClean="0"/>
              <a:t>; and to govern the integrated national data system according to the principles of </a:t>
            </a:r>
            <a:r>
              <a:rPr lang="en-US" sz="2800" b="1" dirty="0" smtClean="0"/>
              <a:t>access, availability, openness</a:t>
            </a:r>
            <a:r>
              <a:rPr lang="en-US" sz="2800" dirty="0" smtClean="0"/>
              <a:t> (where anonymity can be preserved), </a:t>
            </a:r>
            <a:r>
              <a:rPr lang="en-US" sz="2800" b="1" dirty="0" smtClean="0"/>
              <a:t>interoperability, safety, security, quality, and integrity</a:t>
            </a:r>
            <a:r>
              <a:rPr lang="en-US" sz="2800" dirty="0" smtClean="0"/>
              <a:t>.</a:t>
            </a:r>
          </a:p>
          <a:p>
            <a:r>
              <a:rPr lang="en-US" dirty="0" smtClean="0"/>
              <a:t/>
            </a:r>
            <a:br>
              <a:rPr lang="en-US" dirty="0" smtClean="0"/>
            </a:br>
            <a:endParaRPr lang="en-US" dirty="0"/>
          </a:p>
        </p:txBody>
      </p:sp>
      <p:pic>
        <p:nvPicPr>
          <p:cNvPr id="4" name="Picture 2" descr="https://lh5.googleusercontent.com/RvyTHNJyYlC8f-0UQSvAsRMall_2tux76YLyfaOXkrdmYm79f3afAVddbGRUU1ZVftOt6iij-x6toAwlNWXplWwmrMnw7SDqBScCy3YDkkLCpzrorDROhS2QqvfF8KXHe6d7izH_EEK3GIejSC83CndBEtvkp82QA5S6cuv9WvcQw1prH2bKUnlq"/>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92349" y="0"/>
            <a:ext cx="2251651" cy="225165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982679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3986784" y="816863"/>
            <a:ext cx="4841875" cy="5462270"/>
          </a:xfrm>
          <a:custGeom>
            <a:avLst/>
            <a:gdLst/>
            <a:ahLst/>
            <a:cxnLst/>
            <a:rect l="l" t="t" r="r" b="b"/>
            <a:pathLst>
              <a:path w="4841875" h="5462270">
                <a:moveTo>
                  <a:pt x="4841748" y="0"/>
                </a:moveTo>
                <a:lnTo>
                  <a:pt x="0" y="0"/>
                </a:lnTo>
                <a:lnTo>
                  <a:pt x="0" y="5462016"/>
                </a:lnTo>
                <a:lnTo>
                  <a:pt x="4841748" y="5462016"/>
                </a:lnTo>
                <a:lnTo>
                  <a:pt x="4841748" y="0"/>
                </a:lnTo>
                <a:close/>
              </a:path>
            </a:pathLst>
          </a:custGeom>
          <a:solidFill>
            <a:srgbClr val="FFFFFF"/>
          </a:solidFill>
        </p:spPr>
        <p:txBody>
          <a:bodyPr wrap="square" lIns="0" tIns="0" rIns="0" bIns="0" rtlCol="0"/>
          <a:lstStyle/>
          <a:p>
            <a:endParaRPr kern="0" smtClean="0">
              <a:solidFill>
                <a:sysClr val="windowText" lastClr="000000"/>
              </a:solidFill>
            </a:endParaRPr>
          </a:p>
        </p:txBody>
      </p:sp>
      <p:sp>
        <p:nvSpPr>
          <p:cNvPr id="3" name="object 3"/>
          <p:cNvSpPr txBox="1"/>
          <p:nvPr/>
        </p:nvSpPr>
        <p:spPr>
          <a:xfrm>
            <a:off x="7745755" y="841204"/>
            <a:ext cx="1003300" cy="299720"/>
          </a:xfrm>
          <a:prstGeom prst="rect">
            <a:avLst/>
          </a:prstGeom>
        </p:spPr>
        <p:txBody>
          <a:bodyPr vert="horz" wrap="square" lIns="0" tIns="12700" rIns="0" bIns="0" rtlCol="0">
            <a:spAutoFit/>
          </a:bodyPr>
          <a:lstStyle/>
          <a:p>
            <a:pPr marL="12700">
              <a:spcBef>
                <a:spcPts val="100"/>
              </a:spcBef>
            </a:pPr>
            <a:r>
              <a:rPr b="1" kern="0" spc="-10" dirty="0">
                <a:solidFill>
                  <a:srgbClr val="44546A"/>
                </a:solidFill>
                <a:cs typeface="Calibri"/>
              </a:rPr>
              <a:t>normative</a:t>
            </a:r>
            <a:endParaRPr kern="0">
              <a:solidFill>
                <a:sysClr val="windowText" lastClr="000000"/>
              </a:solidFill>
              <a:cs typeface="Calibri"/>
            </a:endParaRPr>
          </a:p>
        </p:txBody>
      </p:sp>
      <p:sp>
        <p:nvSpPr>
          <p:cNvPr id="4" name="object 4"/>
          <p:cNvSpPr txBox="1"/>
          <p:nvPr/>
        </p:nvSpPr>
        <p:spPr>
          <a:xfrm>
            <a:off x="4065523" y="821316"/>
            <a:ext cx="3474085" cy="614045"/>
          </a:xfrm>
          <a:prstGeom prst="rect">
            <a:avLst/>
          </a:prstGeom>
        </p:spPr>
        <p:txBody>
          <a:bodyPr vert="horz" wrap="square" lIns="0" tIns="12700" rIns="0" bIns="0" rtlCol="0">
            <a:spAutoFit/>
          </a:bodyPr>
          <a:lstStyle/>
          <a:p>
            <a:pPr marL="354965" marR="5080" indent="-342900">
              <a:lnSpc>
                <a:spcPct val="107200"/>
              </a:lnSpc>
              <a:spcBef>
                <a:spcPts val="100"/>
              </a:spcBef>
              <a:buFont typeface="Wingdings"/>
              <a:buChar char=""/>
              <a:tabLst>
                <a:tab pos="354965" algn="l"/>
                <a:tab pos="355600" algn="l"/>
                <a:tab pos="720725" algn="l"/>
                <a:tab pos="1094105" algn="l"/>
                <a:tab pos="1638300" algn="l"/>
                <a:tab pos="2231390" algn="l"/>
              </a:tabLst>
            </a:pPr>
            <a:r>
              <a:rPr kern="0" spc="-25" dirty="0">
                <a:solidFill>
                  <a:srgbClr val="44546A"/>
                </a:solidFill>
                <a:cs typeface="Calibri"/>
              </a:rPr>
              <a:t>It</a:t>
            </a:r>
            <a:r>
              <a:rPr kern="0" dirty="0">
                <a:solidFill>
                  <a:srgbClr val="44546A"/>
                </a:solidFill>
                <a:cs typeface="Calibri"/>
              </a:rPr>
              <a:t>	</a:t>
            </a:r>
            <a:r>
              <a:rPr kern="0" spc="-25" dirty="0">
                <a:solidFill>
                  <a:srgbClr val="44546A"/>
                </a:solidFill>
                <a:cs typeface="Calibri"/>
              </a:rPr>
              <a:t>is</a:t>
            </a:r>
            <a:r>
              <a:rPr kern="0" dirty="0">
                <a:solidFill>
                  <a:srgbClr val="44546A"/>
                </a:solidFill>
                <a:cs typeface="Calibri"/>
              </a:rPr>
              <a:t>	</a:t>
            </a:r>
            <a:r>
              <a:rPr kern="0" spc="-25" dirty="0">
                <a:solidFill>
                  <a:srgbClr val="44546A"/>
                </a:solidFill>
                <a:cs typeface="Calibri"/>
              </a:rPr>
              <a:t>the</a:t>
            </a:r>
            <a:r>
              <a:rPr kern="0" dirty="0">
                <a:solidFill>
                  <a:srgbClr val="44546A"/>
                </a:solidFill>
                <a:cs typeface="Calibri"/>
              </a:rPr>
              <a:t>	</a:t>
            </a:r>
            <a:r>
              <a:rPr kern="0" spc="-10" dirty="0">
                <a:solidFill>
                  <a:srgbClr val="44546A"/>
                </a:solidFill>
                <a:cs typeface="Calibri"/>
              </a:rPr>
              <a:t>first</a:t>
            </a:r>
            <a:r>
              <a:rPr kern="0" dirty="0">
                <a:solidFill>
                  <a:srgbClr val="44546A"/>
                </a:solidFill>
                <a:cs typeface="Calibri"/>
              </a:rPr>
              <a:t>	</a:t>
            </a:r>
            <a:r>
              <a:rPr b="1" kern="0" spc="-10" dirty="0">
                <a:solidFill>
                  <a:srgbClr val="44546A"/>
                </a:solidFill>
                <a:cs typeface="Calibri"/>
              </a:rPr>
              <a:t>international </a:t>
            </a:r>
            <a:r>
              <a:rPr b="1" kern="0" dirty="0">
                <a:solidFill>
                  <a:srgbClr val="44546A"/>
                </a:solidFill>
                <a:cs typeface="Calibri"/>
              </a:rPr>
              <a:t>instrument</a:t>
            </a:r>
            <a:r>
              <a:rPr b="1" kern="0" spc="-50" dirty="0">
                <a:solidFill>
                  <a:srgbClr val="44546A"/>
                </a:solidFill>
                <a:cs typeface="Calibri"/>
              </a:rPr>
              <a:t> </a:t>
            </a:r>
            <a:r>
              <a:rPr kern="0" dirty="0">
                <a:solidFill>
                  <a:srgbClr val="44546A"/>
                </a:solidFill>
                <a:cs typeface="Calibri"/>
              </a:rPr>
              <a:t>on</a:t>
            </a:r>
            <a:r>
              <a:rPr kern="0" spc="-5" dirty="0">
                <a:solidFill>
                  <a:srgbClr val="44546A"/>
                </a:solidFill>
                <a:cs typeface="Calibri"/>
              </a:rPr>
              <a:t> </a:t>
            </a:r>
            <a:r>
              <a:rPr kern="0" dirty="0">
                <a:solidFill>
                  <a:srgbClr val="44546A"/>
                </a:solidFill>
                <a:cs typeface="Calibri"/>
              </a:rPr>
              <a:t>Open</a:t>
            </a:r>
            <a:r>
              <a:rPr kern="0" spc="-20" dirty="0">
                <a:solidFill>
                  <a:srgbClr val="44546A"/>
                </a:solidFill>
                <a:cs typeface="Calibri"/>
              </a:rPr>
              <a:t> </a:t>
            </a:r>
            <a:r>
              <a:rPr kern="0" spc="-10" dirty="0">
                <a:solidFill>
                  <a:srgbClr val="44546A"/>
                </a:solidFill>
                <a:cs typeface="Calibri"/>
              </a:rPr>
              <a:t>Science;</a:t>
            </a:r>
            <a:endParaRPr kern="0" dirty="0">
              <a:solidFill>
                <a:sysClr val="windowText" lastClr="000000"/>
              </a:solidFill>
              <a:cs typeface="Calibri"/>
            </a:endParaRPr>
          </a:p>
        </p:txBody>
      </p:sp>
      <p:sp>
        <p:nvSpPr>
          <p:cNvPr id="5" name="object 5"/>
          <p:cNvSpPr txBox="1"/>
          <p:nvPr/>
        </p:nvSpPr>
        <p:spPr>
          <a:xfrm>
            <a:off x="4065295" y="1563581"/>
            <a:ext cx="4684395" cy="4602480"/>
          </a:xfrm>
          <a:prstGeom prst="rect">
            <a:avLst/>
          </a:prstGeom>
        </p:spPr>
        <p:txBody>
          <a:bodyPr vert="horz" wrap="square" lIns="0" tIns="12700" rIns="0" bIns="0" rtlCol="0">
            <a:spAutoFit/>
          </a:bodyPr>
          <a:lstStyle/>
          <a:p>
            <a:pPr marL="355600" marR="6350" indent="-342900" algn="just">
              <a:lnSpc>
                <a:spcPct val="106700"/>
              </a:lnSpc>
              <a:spcBef>
                <a:spcPts val="100"/>
              </a:spcBef>
              <a:buFont typeface="Wingdings"/>
              <a:buChar char=""/>
              <a:tabLst>
                <a:tab pos="355600" algn="l"/>
              </a:tabLst>
            </a:pPr>
            <a:r>
              <a:rPr kern="0" dirty="0">
                <a:solidFill>
                  <a:srgbClr val="44546A"/>
                </a:solidFill>
                <a:cs typeface="Calibri"/>
              </a:rPr>
              <a:t>it</a:t>
            </a:r>
            <a:r>
              <a:rPr kern="0" spc="105" dirty="0">
                <a:solidFill>
                  <a:srgbClr val="44546A"/>
                </a:solidFill>
                <a:cs typeface="Calibri"/>
              </a:rPr>
              <a:t>  </a:t>
            </a:r>
            <a:r>
              <a:rPr kern="0" dirty="0">
                <a:solidFill>
                  <a:srgbClr val="44546A"/>
                </a:solidFill>
                <a:cs typeface="Calibri"/>
              </a:rPr>
              <a:t>contains</a:t>
            </a:r>
            <a:r>
              <a:rPr kern="0" spc="110" dirty="0">
                <a:solidFill>
                  <a:srgbClr val="44546A"/>
                </a:solidFill>
                <a:cs typeface="Calibri"/>
              </a:rPr>
              <a:t>  </a:t>
            </a:r>
            <a:r>
              <a:rPr kern="0" dirty="0">
                <a:solidFill>
                  <a:srgbClr val="44546A"/>
                </a:solidFill>
                <a:cs typeface="Calibri"/>
              </a:rPr>
              <a:t>the</a:t>
            </a:r>
            <a:r>
              <a:rPr kern="0" spc="120" dirty="0">
                <a:solidFill>
                  <a:srgbClr val="44546A"/>
                </a:solidFill>
                <a:cs typeface="Calibri"/>
              </a:rPr>
              <a:t>  </a:t>
            </a:r>
            <a:r>
              <a:rPr kern="0" dirty="0">
                <a:solidFill>
                  <a:srgbClr val="44546A"/>
                </a:solidFill>
                <a:cs typeface="Calibri"/>
              </a:rPr>
              <a:t>first</a:t>
            </a:r>
            <a:r>
              <a:rPr kern="0" spc="105" dirty="0">
                <a:solidFill>
                  <a:srgbClr val="44546A"/>
                </a:solidFill>
                <a:cs typeface="Calibri"/>
              </a:rPr>
              <a:t>  </a:t>
            </a:r>
            <a:r>
              <a:rPr b="1" kern="0" dirty="0">
                <a:solidFill>
                  <a:srgbClr val="44546A"/>
                </a:solidFill>
                <a:cs typeface="Calibri"/>
              </a:rPr>
              <a:t>internationally</a:t>
            </a:r>
            <a:r>
              <a:rPr b="1" kern="0" spc="114" dirty="0">
                <a:solidFill>
                  <a:srgbClr val="44546A"/>
                </a:solidFill>
                <a:cs typeface="Calibri"/>
              </a:rPr>
              <a:t>  </a:t>
            </a:r>
            <a:r>
              <a:rPr b="1" kern="0" spc="-10" dirty="0">
                <a:solidFill>
                  <a:srgbClr val="44546A"/>
                </a:solidFill>
                <a:cs typeface="Calibri"/>
              </a:rPr>
              <a:t>agreed </a:t>
            </a:r>
            <a:r>
              <a:rPr b="1" kern="0" dirty="0">
                <a:solidFill>
                  <a:srgbClr val="44546A"/>
                </a:solidFill>
                <a:cs typeface="Calibri"/>
              </a:rPr>
              <a:t>definition</a:t>
            </a:r>
            <a:r>
              <a:rPr b="1" kern="0" spc="-55" dirty="0">
                <a:solidFill>
                  <a:srgbClr val="44546A"/>
                </a:solidFill>
                <a:cs typeface="Calibri"/>
              </a:rPr>
              <a:t> </a:t>
            </a:r>
            <a:r>
              <a:rPr kern="0" dirty="0">
                <a:solidFill>
                  <a:srgbClr val="44546A"/>
                </a:solidFill>
                <a:cs typeface="Calibri"/>
              </a:rPr>
              <a:t>of</a:t>
            </a:r>
            <a:r>
              <a:rPr kern="0" spc="5" dirty="0">
                <a:solidFill>
                  <a:srgbClr val="44546A"/>
                </a:solidFill>
                <a:cs typeface="Calibri"/>
              </a:rPr>
              <a:t> </a:t>
            </a:r>
            <a:r>
              <a:rPr kern="0" dirty="0">
                <a:solidFill>
                  <a:srgbClr val="44546A"/>
                </a:solidFill>
                <a:cs typeface="Calibri"/>
              </a:rPr>
              <a:t>Open</a:t>
            </a:r>
            <a:r>
              <a:rPr kern="0" spc="5" dirty="0">
                <a:solidFill>
                  <a:srgbClr val="44546A"/>
                </a:solidFill>
                <a:cs typeface="Calibri"/>
              </a:rPr>
              <a:t> </a:t>
            </a:r>
            <a:r>
              <a:rPr kern="0" spc="-10" dirty="0">
                <a:solidFill>
                  <a:srgbClr val="44546A"/>
                </a:solidFill>
                <a:cs typeface="Calibri"/>
              </a:rPr>
              <a:t>Science;</a:t>
            </a:r>
            <a:endParaRPr kern="0">
              <a:solidFill>
                <a:sysClr val="windowText" lastClr="000000"/>
              </a:solidFill>
              <a:cs typeface="Calibri"/>
            </a:endParaRPr>
          </a:p>
          <a:p>
            <a:pPr marL="354965" marR="5715" indent="-342900" algn="just">
              <a:lnSpc>
                <a:spcPct val="106700"/>
              </a:lnSpc>
              <a:spcBef>
                <a:spcPts val="1210"/>
              </a:spcBef>
              <a:buFont typeface="Wingdings"/>
              <a:buChar char=""/>
              <a:tabLst>
                <a:tab pos="355600" algn="l"/>
              </a:tabLst>
            </a:pPr>
            <a:r>
              <a:rPr kern="0" dirty="0">
                <a:solidFill>
                  <a:srgbClr val="44546A"/>
                </a:solidFill>
                <a:cs typeface="Calibri"/>
              </a:rPr>
              <a:t>it</a:t>
            </a:r>
            <a:r>
              <a:rPr kern="0" spc="365" dirty="0">
                <a:solidFill>
                  <a:srgbClr val="44546A"/>
                </a:solidFill>
                <a:cs typeface="Calibri"/>
              </a:rPr>
              <a:t> </a:t>
            </a:r>
            <a:r>
              <a:rPr kern="0" dirty="0">
                <a:solidFill>
                  <a:srgbClr val="44546A"/>
                </a:solidFill>
                <a:cs typeface="Calibri"/>
              </a:rPr>
              <a:t>spells</a:t>
            </a:r>
            <a:r>
              <a:rPr kern="0" spc="370" dirty="0">
                <a:solidFill>
                  <a:srgbClr val="44546A"/>
                </a:solidFill>
                <a:cs typeface="Calibri"/>
              </a:rPr>
              <a:t> </a:t>
            </a:r>
            <a:r>
              <a:rPr kern="0" dirty="0">
                <a:solidFill>
                  <a:srgbClr val="44546A"/>
                </a:solidFill>
                <a:cs typeface="Calibri"/>
              </a:rPr>
              <a:t>out</a:t>
            </a:r>
            <a:r>
              <a:rPr kern="0" spc="365" dirty="0">
                <a:solidFill>
                  <a:srgbClr val="44546A"/>
                </a:solidFill>
                <a:cs typeface="Calibri"/>
              </a:rPr>
              <a:t> </a:t>
            </a:r>
            <a:r>
              <a:rPr kern="0" dirty="0">
                <a:solidFill>
                  <a:srgbClr val="44546A"/>
                </a:solidFill>
                <a:cs typeface="Calibri"/>
              </a:rPr>
              <a:t>the</a:t>
            </a:r>
            <a:r>
              <a:rPr kern="0" spc="375" dirty="0">
                <a:solidFill>
                  <a:srgbClr val="44546A"/>
                </a:solidFill>
                <a:cs typeface="Calibri"/>
              </a:rPr>
              <a:t> </a:t>
            </a:r>
            <a:r>
              <a:rPr kern="0" dirty="0">
                <a:solidFill>
                  <a:srgbClr val="44546A"/>
                </a:solidFill>
                <a:cs typeface="Calibri"/>
              </a:rPr>
              <a:t>consensus</a:t>
            </a:r>
            <a:r>
              <a:rPr kern="0" spc="370" dirty="0">
                <a:solidFill>
                  <a:srgbClr val="44546A"/>
                </a:solidFill>
                <a:cs typeface="Calibri"/>
              </a:rPr>
              <a:t> </a:t>
            </a:r>
            <a:r>
              <a:rPr b="1" kern="0" dirty="0">
                <a:solidFill>
                  <a:srgbClr val="44546A"/>
                </a:solidFill>
                <a:cs typeface="Calibri"/>
              </a:rPr>
              <a:t>core</a:t>
            </a:r>
            <a:r>
              <a:rPr b="1" kern="0" spc="375" dirty="0">
                <a:solidFill>
                  <a:srgbClr val="44546A"/>
                </a:solidFill>
                <a:cs typeface="Calibri"/>
              </a:rPr>
              <a:t> </a:t>
            </a:r>
            <a:r>
              <a:rPr b="1" kern="0" dirty="0">
                <a:solidFill>
                  <a:srgbClr val="44546A"/>
                </a:solidFill>
                <a:cs typeface="Calibri"/>
              </a:rPr>
              <a:t>values</a:t>
            </a:r>
            <a:r>
              <a:rPr b="1" kern="0" spc="375" dirty="0">
                <a:solidFill>
                  <a:srgbClr val="44546A"/>
                </a:solidFill>
                <a:cs typeface="Calibri"/>
              </a:rPr>
              <a:t> </a:t>
            </a:r>
            <a:r>
              <a:rPr b="1" kern="0" spc="-25" dirty="0">
                <a:solidFill>
                  <a:srgbClr val="44546A"/>
                </a:solidFill>
                <a:cs typeface="Calibri"/>
              </a:rPr>
              <a:t>and </a:t>
            </a:r>
            <a:r>
              <a:rPr b="1" kern="0" dirty="0">
                <a:solidFill>
                  <a:srgbClr val="44546A"/>
                </a:solidFill>
                <a:cs typeface="Calibri"/>
              </a:rPr>
              <a:t>guiding</a:t>
            </a:r>
            <a:r>
              <a:rPr b="1" kern="0" spc="-40" dirty="0">
                <a:solidFill>
                  <a:srgbClr val="44546A"/>
                </a:solidFill>
                <a:cs typeface="Calibri"/>
              </a:rPr>
              <a:t> </a:t>
            </a:r>
            <a:r>
              <a:rPr b="1" kern="0" dirty="0">
                <a:solidFill>
                  <a:srgbClr val="44546A"/>
                </a:solidFill>
                <a:cs typeface="Calibri"/>
              </a:rPr>
              <a:t>principles</a:t>
            </a:r>
            <a:r>
              <a:rPr b="1" kern="0" spc="-45" dirty="0">
                <a:solidFill>
                  <a:srgbClr val="44546A"/>
                </a:solidFill>
                <a:cs typeface="Calibri"/>
              </a:rPr>
              <a:t> </a:t>
            </a:r>
            <a:r>
              <a:rPr kern="0" dirty="0">
                <a:solidFill>
                  <a:srgbClr val="44546A"/>
                </a:solidFill>
                <a:cs typeface="Calibri"/>
              </a:rPr>
              <a:t>of</a:t>
            </a:r>
            <a:r>
              <a:rPr kern="0" spc="-10" dirty="0">
                <a:solidFill>
                  <a:srgbClr val="44546A"/>
                </a:solidFill>
                <a:cs typeface="Calibri"/>
              </a:rPr>
              <a:t> </a:t>
            </a:r>
            <a:r>
              <a:rPr kern="0" dirty="0">
                <a:solidFill>
                  <a:srgbClr val="44546A"/>
                </a:solidFill>
                <a:cs typeface="Calibri"/>
              </a:rPr>
              <a:t>Open</a:t>
            </a:r>
            <a:r>
              <a:rPr kern="0" spc="5" dirty="0">
                <a:solidFill>
                  <a:srgbClr val="44546A"/>
                </a:solidFill>
                <a:cs typeface="Calibri"/>
              </a:rPr>
              <a:t> </a:t>
            </a:r>
            <a:r>
              <a:rPr kern="0" spc="-10" dirty="0">
                <a:solidFill>
                  <a:srgbClr val="44546A"/>
                </a:solidFill>
                <a:cs typeface="Calibri"/>
              </a:rPr>
              <a:t>Science;</a:t>
            </a:r>
            <a:endParaRPr kern="0">
              <a:solidFill>
                <a:sysClr val="windowText" lastClr="000000"/>
              </a:solidFill>
              <a:cs typeface="Calibri"/>
            </a:endParaRPr>
          </a:p>
          <a:p>
            <a:pPr marL="355600" indent="-342900">
              <a:spcBef>
                <a:spcPts val="1355"/>
              </a:spcBef>
              <a:buFont typeface="Wingdings"/>
              <a:buChar char=""/>
              <a:tabLst>
                <a:tab pos="354965" algn="l"/>
                <a:tab pos="355600" algn="l"/>
              </a:tabLst>
            </a:pPr>
            <a:r>
              <a:rPr kern="0" dirty="0">
                <a:solidFill>
                  <a:srgbClr val="44546A"/>
                </a:solidFill>
                <a:cs typeface="Calibri"/>
              </a:rPr>
              <a:t>it</a:t>
            </a:r>
            <a:r>
              <a:rPr kern="0" spc="-15" dirty="0">
                <a:solidFill>
                  <a:srgbClr val="44546A"/>
                </a:solidFill>
                <a:cs typeface="Calibri"/>
              </a:rPr>
              <a:t> </a:t>
            </a:r>
            <a:r>
              <a:rPr kern="0" dirty="0">
                <a:solidFill>
                  <a:srgbClr val="44546A"/>
                </a:solidFill>
                <a:cs typeface="Calibri"/>
              </a:rPr>
              <a:t>addresses</a:t>
            </a:r>
            <a:r>
              <a:rPr kern="0" spc="420" dirty="0">
                <a:solidFill>
                  <a:srgbClr val="44546A"/>
                </a:solidFill>
                <a:cs typeface="Calibri"/>
              </a:rPr>
              <a:t> </a:t>
            </a:r>
            <a:r>
              <a:rPr b="1" kern="0" dirty="0">
                <a:solidFill>
                  <a:srgbClr val="44546A"/>
                </a:solidFill>
                <a:cs typeface="Calibri"/>
              </a:rPr>
              <a:t>multiple</a:t>
            </a:r>
            <a:r>
              <a:rPr b="1" kern="0" spc="5" dirty="0">
                <a:solidFill>
                  <a:srgbClr val="44546A"/>
                </a:solidFill>
                <a:cs typeface="Calibri"/>
              </a:rPr>
              <a:t> </a:t>
            </a:r>
            <a:r>
              <a:rPr b="1" kern="0" dirty="0">
                <a:solidFill>
                  <a:srgbClr val="44546A"/>
                </a:solidFill>
                <a:cs typeface="Calibri"/>
              </a:rPr>
              <a:t>actors</a:t>
            </a:r>
            <a:r>
              <a:rPr b="1" kern="0" spc="5" dirty="0">
                <a:solidFill>
                  <a:srgbClr val="44546A"/>
                </a:solidFill>
                <a:cs typeface="Calibri"/>
              </a:rPr>
              <a:t> </a:t>
            </a:r>
            <a:r>
              <a:rPr b="1" kern="0" dirty="0">
                <a:solidFill>
                  <a:srgbClr val="44546A"/>
                </a:solidFill>
                <a:cs typeface="Calibri"/>
              </a:rPr>
              <a:t>and </a:t>
            </a:r>
            <a:r>
              <a:rPr b="1" kern="0" spc="-10" dirty="0">
                <a:solidFill>
                  <a:srgbClr val="44546A"/>
                </a:solidFill>
                <a:cs typeface="Calibri"/>
              </a:rPr>
              <a:t>stakeholders</a:t>
            </a:r>
            <a:endParaRPr kern="0">
              <a:solidFill>
                <a:sysClr val="windowText" lastClr="000000"/>
              </a:solidFill>
              <a:cs typeface="Calibri"/>
            </a:endParaRPr>
          </a:p>
          <a:p>
            <a:pPr marL="355600">
              <a:spcBef>
                <a:spcPts val="155"/>
              </a:spcBef>
            </a:pPr>
            <a:r>
              <a:rPr kern="0" dirty="0">
                <a:solidFill>
                  <a:srgbClr val="44546A"/>
                </a:solidFill>
                <a:cs typeface="Calibri"/>
              </a:rPr>
              <a:t>of</a:t>
            </a:r>
            <a:r>
              <a:rPr kern="0" spc="-5" dirty="0">
                <a:solidFill>
                  <a:srgbClr val="44546A"/>
                </a:solidFill>
                <a:cs typeface="Calibri"/>
              </a:rPr>
              <a:t> </a:t>
            </a:r>
            <a:r>
              <a:rPr kern="0" dirty="0">
                <a:solidFill>
                  <a:srgbClr val="44546A"/>
                </a:solidFill>
                <a:cs typeface="Calibri"/>
              </a:rPr>
              <a:t>Open</a:t>
            </a:r>
            <a:r>
              <a:rPr kern="0" spc="10" dirty="0">
                <a:solidFill>
                  <a:srgbClr val="44546A"/>
                </a:solidFill>
                <a:cs typeface="Calibri"/>
              </a:rPr>
              <a:t> </a:t>
            </a:r>
            <a:r>
              <a:rPr kern="0" spc="-10" dirty="0">
                <a:solidFill>
                  <a:srgbClr val="44546A"/>
                </a:solidFill>
                <a:cs typeface="Calibri"/>
              </a:rPr>
              <a:t>Science;</a:t>
            </a:r>
            <a:endParaRPr kern="0">
              <a:solidFill>
                <a:sysClr val="windowText" lastClr="000000"/>
              </a:solidFill>
              <a:cs typeface="Calibri"/>
            </a:endParaRPr>
          </a:p>
          <a:p>
            <a:pPr marL="355600" marR="6350" indent="-342900" algn="just">
              <a:lnSpc>
                <a:spcPct val="107300"/>
              </a:lnSpc>
              <a:spcBef>
                <a:spcPts val="1185"/>
              </a:spcBef>
              <a:buFont typeface="Wingdings"/>
              <a:buChar char=""/>
              <a:tabLst>
                <a:tab pos="356235" algn="l"/>
              </a:tabLst>
            </a:pPr>
            <a:r>
              <a:rPr kern="0" dirty="0">
                <a:solidFill>
                  <a:srgbClr val="44546A"/>
                </a:solidFill>
                <a:cs typeface="Calibri"/>
              </a:rPr>
              <a:t>It</a:t>
            </a:r>
            <a:r>
              <a:rPr kern="0" spc="165" dirty="0">
                <a:solidFill>
                  <a:srgbClr val="44546A"/>
                </a:solidFill>
                <a:cs typeface="Calibri"/>
              </a:rPr>
              <a:t> </a:t>
            </a:r>
            <a:r>
              <a:rPr kern="0" dirty="0">
                <a:solidFill>
                  <a:srgbClr val="44546A"/>
                </a:solidFill>
                <a:cs typeface="Calibri"/>
              </a:rPr>
              <a:t>recommends</a:t>
            </a:r>
            <a:r>
              <a:rPr kern="0" spc="190" dirty="0">
                <a:solidFill>
                  <a:srgbClr val="44546A"/>
                </a:solidFill>
                <a:cs typeface="Calibri"/>
              </a:rPr>
              <a:t> </a:t>
            </a:r>
            <a:r>
              <a:rPr b="1" kern="0" dirty="0">
                <a:solidFill>
                  <a:srgbClr val="44546A"/>
                </a:solidFill>
                <a:cs typeface="Calibri"/>
              </a:rPr>
              <a:t>actions</a:t>
            </a:r>
            <a:r>
              <a:rPr b="1" kern="0" spc="175" dirty="0">
                <a:solidFill>
                  <a:srgbClr val="44546A"/>
                </a:solidFill>
                <a:cs typeface="Calibri"/>
              </a:rPr>
              <a:t> </a:t>
            </a:r>
            <a:r>
              <a:rPr b="1" kern="0" dirty="0">
                <a:solidFill>
                  <a:srgbClr val="44546A"/>
                </a:solidFill>
                <a:cs typeface="Calibri"/>
              </a:rPr>
              <a:t>on</a:t>
            </a:r>
            <a:r>
              <a:rPr b="1" kern="0" spc="190" dirty="0">
                <a:solidFill>
                  <a:srgbClr val="44546A"/>
                </a:solidFill>
                <a:cs typeface="Calibri"/>
              </a:rPr>
              <a:t> </a:t>
            </a:r>
            <a:r>
              <a:rPr b="1" kern="0" dirty="0">
                <a:solidFill>
                  <a:srgbClr val="44546A"/>
                </a:solidFill>
                <a:cs typeface="Calibri"/>
              </a:rPr>
              <a:t>different</a:t>
            </a:r>
            <a:r>
              <a:rPr b="1" kern="0" spc="185" dirty="0">
                <a:solidFill>
                  <a:srgbClr val="44546A"/>
                </a:solidFill>
                <a:cs typeface="Calibri"/>
              </a:rPr>
              <a:t> </a:t>
            </a:r>
            <a:r>
              <a:rPr b="1" kern="0" dirty="0">
                <a:solidFill>
                  <a:srgbClr val="44546A"/>
                </a:solidFill>
                <a:cs typeface="Calibri"/>
              </a:rPr>
              <a:t>levels</a:t>
            </a:r>
            <a:r>
              <a:rPr b="1" kern="0" spc="175" dirty="0">
                <a:solidFill>
                  <a:srgbClr val="44546A"/>
                </a:solidFill>
                <a:cs typeface="Calibri"/>
              </a:rPr>
              <a:t> </a:t>
            </a:r>
            <a:r>
              <a:rPr kern="0" spc="-25" dirty="0">
                <a:solidFill>
                  <a:srgbClr val="44546A"/>
                </a:solidFill>
                <a:cs typeface="Calibri"/>
              </a:rPr>
              <a:t>to </a:t>
            </a:r>
            <a:r>
              <a:rPr kern="0" dirty="0">
                <a:solidFill>
                  <a:srgbClr val="44546A"/>
                </a:solidFill>
                <a:cs typeface="Calibri"/>
              </a:rPr>
              <a:t>operationalize</a:t>
            </a:r>
            <a:r>
              <a:rPr kern="0" spc="-25" dirty="0">
                <a:solidFill>
                  <a:srgbClr val="44546A"/>
                </a:solidFill>
                <a:cs typeface="Calibri"/>
              </a:rPr>
              <a:t> </a:t>
            </a:r>
            <a:r>
              <a:rPr kern="0" dirty="0">
                <a:solidFill>
                  <a:srgbClr val="44546A"/>
                </a:solidFill>
                <a:cs typeface="Calibri"/>
              </a:rPr>
              <a:t>the</a:t>
            </a:r>
            <a:r>
              <a:rPr kern="0" spc="-30" dirty="0">
                <a:solidFill>
                  <a:srgbClr val="44546A"/>
                </a:solidFill>
                <a:cs typeface="Calibri"/>
              </a:rPr>
              <a:t> </a:t>
            </a:r>
            <a:r>
              <a:rPr kern="0" dirty="0">
                <a:solidFill>
                  <a:srgbClr val="44546A"/>
                </a:solidFill>
                <a:cs typeface="Calibri"/>
              </a:rPr>
              <a:t>principles</a:t>
            </a:r>
            <a:r>
              <a:rPr kern="0" spc="-10" dirty="0">
                <a:solidFill>
                  <a:srgbClr val="44546A"/>
                </a:solidFill>
                <a:cs typeface="Calibri"/>
              </a:rPr>
              <a:t> </a:t>
            </a:r>
            <a:r>
              <a:rPr kern="0" dirty="0">
                <a:solidFill>
                  <a:srgbClr val="44546A"/>
                </a:solidFill>
                <a:cs typeface="Calibri"/>
              </a:rPr>
              <a:t>of</a:t>
            </a:r>
            <a:r>
              <a:rPr kern="0" spc="-30" dirty="0">
                <a:solidFill>
                  <a:srgbClr val="44546A"/>
                </a:solidFill>
                <a:cs typeface="Calibri"/>
              </a:rPr>
              <a:t> </a:t>
            </a:r>
            <a:r>
              <a:rPr kern="0" dirty="0">
                <a:solidFill>
                  <a:srgbClr val="44546A"/>
                </a:solidFill>
                <a:cs typeface="Calibri"/>
              </a:rPr>
              <a:t>Open</a:t>
            </a:r>
            <a:r>
              <a:rPr kern="0" spc="-20" dirty="0">
                <a:solidFill>
                  <a:srgbClr val="44546A"/>
                </a:solidFill>
                <a:cs typeface="Calibri"/>
              </a:rPr>
              <a:t> </a:t>
            </a:r>
            <a:r>
              <a:rPr kern="0" spc="-10" dirty="0">
                <a:solidFill>
                  <a:srgbClr val="44546A"/>
                </a:solidFill>
                <a:cs typeface="Calibri"/>
              </a:rPr>
              <a:t>Science;</a:t>
            </a:r>
            <a:endParaRPr kern="0">
              <a:solidFill>
                <a:sysClr val="windowText" lastClr="000000"/>
              </a:solidFill>
              <a:cs typeface="Calibri"/>
            </a:endParaRPr>
          </a:p>
          <a:p>
            <a:pPr marL="355600" marR="6350" indent="-343535" algn="just">
              <a:lnSpc>
                <a:spcPct val="107000"/>
              </a:lnSpc>
              <a:spcBef>
                <a:spcPts val="1195"/>
              </a:spcBef>
              <a:buFont typeface="Wingdings"/>
              <a:buChar char=""/>
              <a:tabLst>
                <a:tab pos="355600" algn="l"/>
              </a:tabLst>
            </a:pPr>
            <a:r>
              <a:rPr kern="0" dirty="0">
                <a:solidFill>
                  <a:srgbClr val="44546A"/>
                </a:solidFill>
                <a:cs typeface="Calibri"/>
              </a:rPr>
              <a:t>it</a:t>
            </a:r>
            <a:r>
              <a:rPr kern="0" spc="260" dirty="0">
                <a:solidFill>
                  <a:srgbClr val="44546A"/>
                </a:solidFill>
                <a:cs typeface="Calibri"/>
              </a:rPr>
              <a:t> </a:t>
            </a:r>
            <a:r>
              <a:rPr kern="0" dirty="0">
                <a:solidFill>
                  <a:srgbClr val="44546A"/>
                </a:solidFill>
                <a:cs typeface="Calibri"/>
              </a:rPr>
              <a:t>proposes</a:t>
            </a:r>
            <a:r>
              <a:rPr kern="0" spc="270" dirty="0">
                <a:solidFill>
                  <a:srgbClr val="44546A"/>
                </a:solidFill>
                <a:cs typeface="Calibri"/>
              </a:rPr>
              <a:t> </a:t>
            </a:r>
            <a:r>
              <a:rPr b="1" kern="0" dirty="0">
                <a:solidFill>
                  <a:srgbClr val="44546A"/>
                </a:solidFill>
                <a:cs typeface="Calibri"/>
              </a:rPr>
              <a:t>innovative</a:t>
            </a:r>
            <a:r>
              <a:rPr b="1" kern="0" spc="275" dirty="0">
                <a:solidFill>
                  <a:srgbClr val="44546A"/>
                </a:solidFill>
                <a:cs typeface="Calibri"/>
              </a:rPr>
              <a:t> </a:t>
            </a:r>
            <a:r>
              <a:rPr b="1" kern="0" dirty="0">
                <a:solidFill>
                  <a:srgbClr val="44546A"/>
                </a:solidFill>
                <a:cs typeface="Calibri"/>
              </a:rPr>
              <a:t>approaches</a:t>
            </a:r>
            <a:r>
              <a:rPr b="1" kern="0" spc="265" dirty="0">
                <a:solidFill>
                  <a:srgbClr val="44546A"/>
                </a:solidFill>
                <a:cs typeface="Calibri"/>
              </a:rPr>
              <a:t> </a:t>
            </a:r>
            <a:r>
              <a:rPr b="1" kern="0" dirty="0">
                <a:solidFill>
                  <a:srgbClr val="44546A"/>
                </a:solidFill>
                <a:cs typeface="Calibri"/>
              </a:rPr>
              <a:t>for</a:t>
            </a:r>
            <a:r>
              <a:rPr b="1" kern="0" spc="265" dirty="0">
                <a:solidFill>
                  <a:srgbClr val="44546A"/>
                </a:solidFill>
                <a:cs typeface="Calibri"/>
              </a:rPr>
              <a:t> </a:t>
            </a:r>
            <a:r>
              <a:rPr b="1" kern="0" spc="-20" dirty="0">
                <a:solidFill>
                  <a:srgbClr val="44546A"/>
                </a:solidFill>
                <a:cs typeface="Calibri"/>
              </a:rPr>
              <a:t>Open </a:t>
            </a:r>
            <a:r>
              <a:rPr b="1" kern="0" dirty="0">
                <a:solidFill>
                  <a:srgbClr val="44546A"/>
                </a:solidFill>
                <a:cs typeface="Calibri"/>
              </a:rPr>
              <a:t>Science</a:t>
            </a:r>
            <a:r>
              <a:rPr b="1" kern="0" spc="440" dirty="0">
                <a:solidFill>
                  <a:srgbClr val="44546A"/>
                </a:solidFill>
                <a:cs typeface="Calibri"/>
              </a:rPr>
              <a:t> </a:t>
            </a:r>
            <a:r>
              <a:rPr b="1" kern="0" dirty="0">
                <a:solidFill>
                  <a:srgbClr val="44546A"/>
                </a:solidFill>
                <a:cs typeface="Calibri"/>
              </a:rPr>
              <a:t>at</a:t>
            </a:r>
            <a:r>
              <a:rPr b="1" kern="0" spc="434" dirty="0">
                <a:solidFill>
                  <a:srgbClr val="44546A"/>
                </a:solidFill>
                <a:cs typeface="Calibri"/>
              </a:rPr>
              <a:t> </a:t>
            </a:r>
            <a:r>
              <a:rPr b="1" kern="0" dirty="0">
                <a:solidFill>
                  <a:srgbClr val="44546A"/>
                </a:solidFill>
                <a:cs typeface="Calibri"/>
              </a:rPr>
              <a:t>different</a:t>
            </a:r>
            <a:r>
              <a:rPr b="1" kern="0" spc="445" dirty="0">
                <a:solidFill>
                  <a:srgbClr val="44546A"/>
                </a:solidFill>
                <a:cs typeface="Calibri"/>
              </a:rPr>
              <a:t> </a:t>
            </a:r>
            <a:r>
              <a:rPr b="1" kern="0" dirty="0">
                <a:solidFill>
                  <a:srgbClr val="44546A"/>
                </a:solidFill>
                <a:cs typeface="Calibri"/>
              </a:rPr>
              <a:t>stages</a:t>
            </a:r>
            <a:r>
              <a:rPr b="1" kern="0" spc="450" dirty="0">
                <a:solidFill>
                  <a:srgbClr val="44546A"/>
                </a:solidFill>
                <a:cs typeface="Calibri"/>
              </a:rPr>
              <a:t> </a:t>
            </a:r>
            <a:r>
              <a:rPr kern="0" dirty="0">
                <a:solidFill>
                  <a:srgbClr val="44546A"/>
                </a:solidFill>
                <a:cs typeface="Calibri"/>
              </a:rPr>
              <a:t>of</a:t>
            </a:r>
            <a:r>
              <a:rPr kern="0" spc="434" dirty="0">
                <a:solidFill>
                  <a:srgbClr val="44546A"/>
                </a:solidFill>
                <a:cs typeface="Calibri"/>
              </a:rPr>
              <a:t> </a:t>
            </a:r>
            <a:r>
              <a:rPr kern="0" dirty="0">
                <a:solidFill>
                  <a:srgbClr val="44546A"/>
                </a:solidFill>
                <a:cs typeface="Calibri"/>
              </a:rPr>
              <a:t>the</a:t>
            </a:r>
            <a:r>
              <a:rPr kern="0" spc="455" dirty="0">
                <a:solidFill>
                  <a:srgbClr val="44546A"/>
                </a:solidFill>
                <a:cs typeface="Calibri"/>
              </a:rPr>
              <a:t> </a:t>
            </a:r>
            <a:r>
              <a:rPr kern="0" spc="-10" dirty="0">
                <a:solidFill>
                  <a:srgbClr val="44546A"/>
                </a:solidFill>
                <a:cs typeface="Calibri"/>
              </a:rPr>
              <a:t>scientific cycle;</a:t>
            </a:r>
            <a:endParaRPr kern="0">
              <a:solidFill>
                <a:sysClr val="windowText" lastClr="000000"/>
              </a:solidFill>
              <a:cs typeface="Calibri"/>
            </a:endParaRPr>
          </a:p>
          <a:p>
            <a:pPr marL="355600" marR="6985" indent="-342900" algn="just">
              <a:lnSpc>
                <a:spcPct val="107300"/>
              </a:lnSpc>
              <a:spcBef>
                <a:spcPts val="1200"/>
              </a:spcBef>
              <a:buFont typeface="Wingdings"/>
              <a:buChar char=""/>
              <a:tabLst>
                <a:tab pos="356235" algn="l"/>
              </a:tabLst>
            </a:pPr>
            <a:r>
              <a:rPr kern="0" dirty="0">
                <a:solidFill>
                  <a:srgbClr val="44546A"/>
                </a:solidFill>
                <a:cs typeface="Calibri"/>
              </a:rPr>
              <a:t>it</a:t>
            </a:r>
            <a:r>
              <a:rPr kern="0" spc="265" dirty="0">
                <a:solidFill>
                  <a:srgbClr val="44546A"/>
                </a:solidFill>
                <a:cs typeface="Calibri"/>
              </a:rPr>
              <a:t> </a:t>
            </a:r>
            <a:r>
              <a:rPr kern="0" dirty="0">
                <a:solidFill>
                  <a:srgbClr val="44546A"/>
                </a:solidFill>
                <a:cs typeface="Calibri"/>
              </a:rPr>
              <a:t>calls</a:t>
            </a:r>
            <a:r>
              <a:rPr kern="0" spc="280" dirty="0">
                <a:solidFill>
                  <a:srgbClr val="44546A"/>
                </a:solidFill>
                <a:cs typeface="Calibri"/>
              </a:rPr>
              <a:t> </a:t>
            </a:r>
            <a:r>
              <a:rPr kern="0" dirty="0">
                <a:solidFill>
                  <a:srgbClr val="44546A"/>
                </a:solidFill>
                <a:cs typeface="Calibri"/>
              </a:rPr>
              <a:t>for</a:t>
            </a:r>
            <a:r>
              <a:rPr kern="0" spc="285" dirty="0">
                <a:solidFill>
                  <a:srgbClr val="44546A"/>
                </a:solidFill>
                <a:cs typeface="Calibri"/>
              </a:rPr>
              <a:t> </a:t>
            </a:r>
            <a:r>
              <a:rPr kern="0" dirty="0">
                <a:solidFill>
                  <a:srgbClr val="44546A"/>
                </a:solidFill>
                <a:cs typeface="Calibri"/>
              </a:rPr>
              <a:t>development</a:t>
            </a:r>
            <a:r>
              <a:rPr kern="0" spc="275" dirty="0">
                <a:solidFill>
                  <a:srgbClr val="44546A"/>
                </a:solidFill>
                <a:cs typeface="Calibri"/>
              </a:rPr>
              <a:t> </a:t>
            </a:r>
            <a:r>
              <a:rPr kern="0" dirty="0">
                <a:solidFill>
                  <a:srgbClr val="44546A"/>
                </a:solidFill>
                <a:cs typeface="Calibri"/>
              </a:rPr>
              <a:t>of</a:t>
            </a:r>
            <a:r>
              <a:rPr kern="0" spc="290" dirty="0">
                <a:solidFill>
                  <a:srgbClr val="44546A"/>
                </a:solidFill>
                <a:cs typeface="Calibri"/>
              </a:rPr>
              <a:t> </a:t>
            </a:r>
            <a:r>
              <a:rPr kern="0" dirty="0">
                <a:solidFill>
                  <a:srgbClr val="44546A"/>
                </a:solidFill>
                <a:cs typeface="Calibri"/>
              </a:rPr>
              <a:t>a</a:t>
            </a:r>
            <a:r>
              <a:rPr kern="0" spc="295" dirty="0">
                <a:solidFill>
                  <a:srgbClr val="44546A"/>
                </a:solidFill>
                <a:cs typeface="Calibri"/>
              </a:rPr>
              <a:t> </a:t>
            </a:r>
            <a:r>
              <a:rPr b="1" kern="0" spc="-10" dirty="0">
                <a:solidFill>
                  <a:srgbClr val="44546A"/>
                </a:solidFill>
                <a:cs typeface="Calibri"/>
              </a:rPr>
              <a:t>comprehensive </a:t>
            </a:r>
            <a:r>
              <a:rPr b="1" kern="0" dirty="0">
                <a:solidFill>
                  <a:srgbClr val="44546A"/>
                </a:solidFill>
                <a:cs typeface="Calibri"/>
              </a:rPr>
              <a:t>Open</a:t>
            </a:r>
            <a:r>
              <a:rPr b="1" kern="0" spc="-20" dirty="0">
                <a:solidFill>
                  <a:srgbClr val="44546A"/>
                </a:solidFill>
                <a:cs typeface="Calibri"/>
              </a:rPr>
              <a:t> </a:t>
            </a:r>
            <a:r>
              <a:rPr b="1" kern="0" dirty="0">
                <a:solidFill>
                  <a:srgbClr val="44546A"/>
                </a:solidFill>
                <a:cs typeface="Calibri"/>
              </a:rPr>
              <a:t>Science </a:t>
            </a:r>
            <a:r>
              <a:rPr b="1" kern="0" spc="-10" dirty="0">
                <a:solidFill>
                  <a:srgbClr val="44546A"/>
                </a:solidFill>
                <a:cs typeface="Calibri"/>
              </a:rPr>
              <a:t>monitoring</a:t>
            </a:r>
            <a:r>
              <a:rPr b="1" kern="0" spc="-30" dirty="0">
                <a:solidFill>
                  <a:srgbClr val="44546A"/>
                </a:solidFill>
                <a:cs typeface="Calibri"/>
              </a:rPr>
              <a:t> </a:t>
            </a:r>
            <a:r>
              <a:rPr b="1" kern="0" spc="-10" dirty="0">
                <a:solidFill>
                  <a:srgbClr val="44546A"/>
                </a:solidFill>
                <a:cs typeface="Calibri"/>
              </a:rPr>
              <a:t>framework</a:t>
            </a:r>
            <a:r>
              <a:rPr kern="0" spc="-10" dirty="0">
                <a:solidFill>
                  <a:srgbClr val="44546A"/>
                </a:solidFill>
                <a:cs typeface="Calibri"/>
              </a:rPr>
              <a:t>.</a:t>
            </a:r>
            <a:endParaRPr kern="0">
              <a:solidFill>
                <a:sysClr val="windowText" lastClr="000000"/>
              </a:solidFill>
              <a:cs typeface="Calibri"/>
            </a:endParaRPr>
          </a:p>
        </p:txBody>
      </p:sp>
      <p:pic>
        <p:nvPicPr>
          <p:cNvPr id="6" name="object 6"/>
          <p:cNvPicPr/>
          <p:nvPr/>
        </p:nvPicPr>
        <p:blipFill>
          <a:blip r:embed="rId2" cstate="print"/>
          <a:stretch>
            <a:fillRect/>
          </a:stretch>
        </p:blipFill>
        <p:spPr>
          <a:xfrm>
            <a:off x="85343" y="1377696"/>
            <a:ext cx="3823716" cy="3823716"/>
          </a:xfrm>
          <a:prstGeom prst="rect">
            <a:avLst/>
          </a:prstGeom>
        </p:spPr>
      </p:pic>
      <p:sp>
        <p:nvSpPr>
          <p:cNvPr id="7" name="object 7"/>
          <p:cNvSpPr txBox="1">
            <a:spLocks noGrp="1"/>
          </p:cNvSpPr>
          <p:nvPr>
            <p:ph type="title"/>
          </p:nvPr>
        </p:nvSpPr>
        <p:spPr>
          <a:xfrm>
            <a:off x="150064" y="-69899"/>
            <a:ext cx="8843871" cy="580365"/>
          </a:xfrm>
          <a:prstGeom prst="rect">
            <a:avLst/>
          </a:prstGeom>
        </p:spPr>
        <p:txBody>
          <a:bodyPr vert="horz" wrap="square" lIns="0" tIns="117552" rIns="0" bIns="0" rtlCol="0">
            <a:spAutoFit/>
          </a:bodyPr>
          <a:lstStyle/>
          <a:p>
            <a:pPr marL="165100">
              <a:lnSpc>
                <a:spcPct val="100000"/>
              </a:lnSpc>
              <a:spcBef>
                <a:spcPts val="100"/>
              </a:spcBef>
            </a:pPr>
            <a:r>
              <a:rPr lang="en-US" sz="3000" b="1" dirty="0" smtClean="0">
                <a:latin typeface="Calibri Light"/>
                <a:cs typeface="Calibri Light"/>
              </a:rPr>
              <a:t>UNESCO </a:t>
            </a:r>
            <a:r>
              <a:rPr sz="3000" b="1" spc="-10" dirty="0" smtClean="0">
                <a:latin typeface="Calibri Light"/>
                <a:cs typeface="Calibri Light"/>
              </a:rPr>
              <a:t>Recommendation</a:t>
            </a:r>
            <a:r>
              <a:rPr lang="en-US" sz="3000" b="1" spc="-10" dirty="0" smtClean="0">
                <a:latin typeface="Calibri Light"/>
                <a:cs typeface="Calibri Light"/>
              </a:rPr>
              <a:t> on Open Science</a:t>
            </a:r>
            <a:endParaRPr sz="3000" b="1" dirty="0">
              <a:latin typeface="Calibri Light"/>
              <a:cs typeface="Calibri Light"/>
            </a:endParaRPr>
          </a:p>
        </p:txBody>
      </p:sp>
    </p:spTree>
    <p:extLst>
      <p:ext uri="{BB962C8B-B14F-4D97-AF65-F5344CB8AC3E}">
        <p14:creationId xmlns:p14="http://schemas.microsoft.com/office/powerpoint/2010/main" val="364462811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76800"/>
            <a:ext cx="8229240" cy="1144800"/>
          </a:xfrm>
        </p:spPr>
        <p:txBody>
          <a:bodyPr/>
          <a:lstStyle/>
          <a:p>
            <a:r>
              <a:rPr lang="en-US" sz="3600" b="1" dirty="0"/>
              <a:t>EIFL Strategic Plan 2024-2026 </a:t>
            </a:r>
            <a:br>
              <a:rPr lang="en-US" sz="3600" b="1" dirty="0"/>
            </a:br>
            <a:r>
              <a:rPr lang="en-US" sz="3600" b="1" dirty="0" smtClean="0"/>
              <a:t>Support </a:t>
            </a:r>
            <a:r>
              <a:rPr lang="en-US" sz="3600" b="1" dirty="0"/>
              <a:t>research, teaching and learning</a:t>
            </a:r>
            <a:r>
              <a:rPr lang="en-US" sz="3600" dirty="0"/>
              <a:t/>
            </a:r>
            <a:br>
              <a:rPr lang="en-US" sz="3600" dirty="0"/>
            </a:br>
            <a:r>
              <a:rPr lang="en-US" sz="3600" b="1" dirty="0" smtClean="0"/>
              <a:t>Enhance </a:t>
            </a:r>
            <a:r>
              <a:rPr lang="en-US" sz="3600" b="1" dirty="0"/>
              <a:t>open </a:t>
            </a:r>
            <a:r>
              <a:rPr lang="en-US" sz="3600" b="1" dirty="0" smtClean="0"/>
              <a:t>science/open </a:t>
            </a:r>
            <a:r>
              <a:rPr lang="en-US" sz="3600" b="1" dirty="0"/>
              <a:t>research skills</a:t>
            </a:r>
          </a:p>
        </p:txBody>
      </p:sp>
      <p:sp>
        <p:nvSpPr>
          <p:cNvPr id="3" name="Content Placeholder 2"/>
          <p:cNvSpPr>
            <a:spLocks noGrp="1"/>
          </p:cNvSpPr>
          <p:nvPr>
            <p:ph idx="1"/>
          </p:nvPr>
        </p:nvSpPr>
        <p:spPr>
          <a:xfrm>
            <a:off x="457200" y="2232593"/>
            <a:ext cx="8229240" cy="3977279"/>
          </a:xfrm>
        </p:spPr>
        <p:txBody>
          <a:bodyPr/>
          <a:lstStyle/>
          <a:p>
            <a:pPr lvl="0"/>
            <a:r>
              <a:rPr lang="en-US" dirty="0"/>
              <a:t>Organize ‘train the trainer’ </a:t>
            </a:r>
            <a:r>
              <a:rPr lang="en-US" dirty="0" smtClean="0"/>
              <a:t>activities</a:t>
            </a:r>
            <a:endParaRPr lang="en-US" dirty="0"/>
          </a:p>
          <a:p>
            <a:pPr lvl="0"/>
            <a:r>
              <a:rPr lang="en-US" dirty="0"/>
              <a:t>Create training </a:t>
            </a:r>
            <a:r>
              <a:rPr lang="en-US" dirty="0" smtClean="0"/>
              <a:t>materials</a:t>
            </a:r>
            <a:endParaRPr lang="en-US" dirty="0"/>
          </a:p>
          <a:p>
            <a:pPr lvl="0"/>
            <a:r>
              <a:rPr lang="en-US" dirty="0"/>
              <a:t>Provide advice, knowledge and training to partner institutions and countries that are launching research data management services, ensuring as open as possible, as closed as necessary research </a:t>
            </a:r>
            <a:r>
              <a:rPr lang="en-US" dirty="0" smtClean="0"/>
              <a:t>data</a:t>
            </a:r>
            <a:endParaRPr lang="en-US" dirty="0"/>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585526" y="1843273"/>
            <a:ext cx="2401457" cy="1836273"/>
          </a:xfrm>
          <a:prstGeom prst="rect">
            <a:avLst/>
          </a:prstGeom>
        </p:spPr>
      </p:pic>
    </p:spTree>
    <p:extLst>
      <p:ext uri="{BB962C8B-B14F-4D97-AF65-F5344CB8AC3E}">
        <p14:creationId xmlns:p14="http://schemas.microsoft.com/office/powerpoint/2010/main" val="329238672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0" y="1333500"/>
            <a:ext cx="9144000" cy="4191000"/>
          </a:xfrm>
          <a:prstGeom prst="rect">
            <a:avLst/>
          </a:prstGeom>
        </p:spPr>
      </p:pic>
      <p:sp>
        <p:nvSpPr>
          <p:cNvPr id="3" name="Rectangle 2"/>
          <p:cNvSpPr/>
          <p:nvPr/>
        </p:nvSpPr>
        <p:spPr>
          <a:xfrm>
            <a:off x="0" y="5849081"/>
            <a:ext cx="9144000" cy="646331"/>
          </a:xfrm>
          <a:prstGeom prst="rect">
            <a:avLst/>
          </a:prstGeom>
        </p:spPr>
        <p:txBody>
          <a:bodyPr wrap="square">
            <a:spAutoFit/>
          </a:bodyPr>
          <a:lstStyle/>
          <a:p>
            <a:pPr algn="ctr"/>
            <a:r>
              <a:rPr lang="en-US" dirty="0">
                <a:hlinkClick r:id="rId3"/>
              </a:rPr>
              <a:t>https://</a:t>
            </a:r>
            <a:r>
              <a:rPr lang="en-US" dirty="0" smtClean="0">
                <a:hlinkClick r:id="rId3"/>
              </a:rPr>
              <a:t>eifl.net/resources/eifl-digital-research-literacy-training-programme-outline-librarians-updated-2</a:t>
            </a:r>
            <a:r>
              <a:rPr lang="en-US" dirty="0" smtClean="0"/>
              <a:t> </a:t>
            </a:r>
            <a:endParaRPr lang="en-US" dirty="0"/>
          </a:p>
        </p:txBody>
      </p:sp>
    </p:spTree>
    <p:extLst>
      <p:ext uri="{BB962C8B-B14F-4D97-AF65-F5344CB8AC3E}">
        <p14:creationId xmlns:p14="http://schemas.microsoft.com/office/powerpoint/2010/main" val="18623307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0" y="5775190"/>
            <a:ext cx="9144000" cy="646331"/>
          </a:xfrm>
          <a:prstGeom prst="rect">
            <a:avLst/>
          </a:prstGeom>
        </p:spPr>
        <p:txBody>
          <a:bodyPr wrap="square">
            <a:spAutoFit/>
          </a:bodyPr>
          <a:lstStyle/>
          <a:p>
            <a:pPr algn="ctr"/>
            <a:r>
              <a:rPr lang="en-US" dirty="0">
                <a:hlinkClick r:id="rId2"/>
              </a:rPr>
              <a:t>https://</a:t>
            </a:r>
            <a:r>
              <a:rPr lang="en-US" dirty="0" smtClean="0">
                <a:hlinkClick r:id="rId2"/>
              </a:rPr>
              <a:t>eifl.net/programme/digital-research-literacy/eifl-digital-research-literacy-training-programme-outline</a:t>
            </a:r>
            <a:r>
              <a:rPr lang="en-US" dirty="0" smtClean="0"/>
              <a:t> </a:t>
            </a:r>
            <a:endParaRPr lang="en-US" dirty="0"/>
          </a:p>
        </p:txBody>
      </p:sp>
      <p:pic>
        <p:nvPicPr>
          <p:cNvPr id="2" name="Picture 1"/>
          <p:cNvPicPr>
            <a:picLocks noChangeAspect="1"/>
          </p:cNvPicPr>
          <p:nvPr/>
        </p:nvPicPr>
        <p:blipFill>
          <a:blip r:embed="rId3"/>
          <a:stretch>
            <a:fillRect/>
          </a:stretch>
        </p:blipFill>
        <p:spPr>
          <a:xfrm>
            <a:off x="0" y="1333500"/>
            <a:ext cx="9144000" cy="4191000"/>
          </a:xfrm>
          <a:prstGeom prst="rect">
            <a:avLst/>
          </a:prstGeom>
        </p:spPr>
      </p:pic>
    </p:spTree>
    <p:extLst>
      <p:ext uri="{BB962C8B-B14F-4D97-AF65-F5344CB8AC3E}">
        <p14:creationId xmlns:p14="http://schemas.microsoft.com/office/powerpoint/2010/main" val="52448111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0" y="1333500"/>
            <a:ext cx="9144000" cy="4191000"/>
          </a:xfrm>
          <a:prstGeom prst="rect">
            <a:avLst/>
          </a:prstGeom>
        </p:spPr>
      </p:pic>
      <p:sp>
        <p:nvSpPr>
          <p:cNvPr id="4" name="Rectangle 3"/>
          <p:cNvSpPr/>
          <p:nvPr/>
        </p:nvSpPr>
        <p:spPr>
          <a:xfrm>
            <a:off x="0" y="5775190"/>
            <a:ext cx="9144000" cy="646331"/>
          </a:xfrm>
          <a:prstGeom prst="rect">
            <a:avLst/>
          </a:prstGeom>
        </p:spPr>
        <p:txBody>
          <a:bodyPr wrap="square">
            <a:spAutoFit/>
          </a:bodyPr>
          <a:lstStyle/>
          <a:p>
            <a:pPr algn="ctr"/>
            <a:r>
              <a:rPr lang="en-US" dirty="0">
                <a:hlinkClick r:id="rId3"/>
              </a:rPr>
              <a:t>https://</a:t>
            </a:r>
            <a:r>
              <a:rPr lang="en-US" dirty="0" smtClean="0">
                <a:hlinkClick r:id="rId3"/>
              </a:rPr>
              <a:t>eifl.net/programme/digital-research-literacy/eifl-digital-research-literacy-training-programme-outline</a:t>
            </a:r>
            <a:r>
              <a:rPr lang="en-US" dirty="0" smtClean="0"/>
              <a:t> </a:t>
            </a:r>
            <a:endParaRPr lang="en-US" dirty="0"/>
          </a:p>
        </p:txBody>
      </p:sp>
    </p:spTree>
    <p:extLst>
      <p:ext uri="{BB962C8B-B14F-4D97-AF65-F5344CB8AC3E}">
        <p14:creationId xmlns:p14="http://schemas.microsoft.com/office/powerpoint/2010/main" val="224081620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0" y="1332408"/>
            <a:ext cx="9144000" cy="4193184"/>
          </a:xfrm>
          <a:prstGeom prst="rect">
            <a:avLst/>
          </a:prstGeom>
        </p:spPr>
      </p:pic>
      <p:sp>
        <p:nvSpPr>
          <p:cNvPr id="5" name="Rectangle 4"/>
          <p:cNvSpPr/>
          <p:nvPr/>
        </p:nvSpPr>
        <p:spPr>
          <a:xfrm>
            <a:off x="0" y="5775190"/>
            <a:ext cx="9144000" cy="646331"/>
          </a:xfrm>
          <a:prstGeom prst="rect">
            <a:avLst/>
          </a:prstGeom>
        </p:spPr>
        <p:txBody>
          <a:bodyPr wrap="square">
            <a:spAutoFit/>
          </a:bodyPr>
          <a:lstStyle/>
          <a:p>
            <a:pPr algn="ctr"/>
            <a:r>
              <a:rPr lang="en-US" dirty="0">
                <a:hlinkClick r:id="rId3"/>
              </a:rPr>
              <a:t>https://</a:t>
            </a:r>
            <a:r>
              <a:rPr lang="en-US" dirty="0" smtClean="0">
                <a:hlinkClick r:id="rId3"/>
              </a:rPr>
              <a:t>eifl.net/programme/digital-research-literacy/eifl-digital-research-literacy-training-programme-outline</a:t>
            </a:r>
            <a:r>
              <a:rPr lang="en-US" dirty="0" smtClean="0"/>
              <a:t> </a:t>
            </a:r>
            <a:endParaRPr lang="en-US" dirty="0"/>
          </a:p>
        </p:txBody>
      </p:sp>
    </p:spTree>
    <p:extLst>
      <p:ext uri="{BB962C8B-B14F-4D97-AF65-F5344CB8AC3E}">
        <p14:creationId xmlns:p14="http://schemas.microsoft.com/office/powerpoint/2010/main" val="14374528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0" y="1333500"/>
            <a:ext cx="9144000" cy="4191000"/>
          </a:xfrm>
          <a:prstGeom prst="rect">
            <a:avLst/>
          </a:prstGeom>
        </p:spPr>
      </p:pic>
      <p:sp>
        <p:nvSpPr>
          <p:cNvPr id="3" name="Rectangle 2"/>
          <p:cNvSpPr/>
          <p:nvPr/>
        </p:nvSpPr>
        <p:spPr>
          <a:xfrm>
            <a:off x="332509" y="5959871"/>
            <a:ext cx="9144000" cy="369332"/>
          </a:xfrm>
          <a:prstGeom prst="rect">
            <a:avLst/>
          </a:prstGeom>
        </p:spPr>
        <p:txBody>
          <a:bodyPr wrap="square">
            <a:spAutoFit/>
          </a:bodyPr>
          <a:lstStyle/>
          <a:p>
            <a:r>
              <a:rPr lang="en-US" dirty="0">
                <a:hlinkClick r:id="rId3"/>
              </a:rPr>
              <a:t>https://</a:t>
            </a:r>
            <a:r>
              <a:rPr lang="en-US" dirty="0" smtClean="0">
                <a:hlinkClick r:id="rId3"/>
              </a:rPr>
              <a:t>eifl.net/programme/digital-research-literacy/managing-and-sharing-research-data</a:t>
            </a:r>
            <a:r>
              <a:rPr lang="en-US" dirty="0" smtClean="0"/>
              <a:t> </a:t>
            </a:r>
            <a:endParaRPr lang="en-US" dirty="0"/>
          </a:p>
        </p:txBody>
      </p:sp>
    </p:spTree>
    <p:extLst>
      <p:ext uri="{BB962C8B-B14F-4D97-AF65-F5344CB8AC3E}">
        <p14:creationId xmlns:p14="http://schemas.microsoft.com/office/powerpoint/2010/main" val="367156752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0" y="1333500"/>
            <a:ext cx="9144000" cy="4191000"/>
          </a:xfrm>
          <a:prstGeom prst="rect">
            <a:avLst/>
          </a:prstGeom>
        </p:spPr>
      </p:pic>
    </p:spTree>
    <p:extLst>
      <p:ext uri="{BB962C8B-B14F-4D97-AF65-F5344CB8AC3E}">
        <p14:creationId xmlns:p14="http://schemas.microsoft.com/office/powerpoint/2010/main" val="273046217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0" y="1333500"/>
            <a:ext cx="9144000" cy="4191000"/>
          </a:xfrm>
          <a:prstGeom prst="rect">
            <a:avLst/>
          </a:prstGeom>
        </p:spPr>
      </p:pic>
    </p:spTree>
    <p:extLst>
      <p:ext uri="{BB962C8B-B14F-4D97-AF65-F5344CB8AC3E}">
        <p14:creationId xmlns:p14="http://schemas.microsoft.com/office/powerpoint/2010/main" val="301990940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0" y="1333500"/>
            <a:ext cx="9144000" cy="4191000"/>
          </a:xfrm>
          <a:prstGeom prst="rect">
            <a:avLst/>
          </a:prstGeom>
        </p:spPr>
      </p:pic>
    </p:spTree>
    <p:extLst>
      <p:ext uri="{BB962C8B-B14F-4D97-AF65-F5344CB8AC3E}">
        <p14:creationId xmlns:p14="http://schemas.microsoft.com/office/powerpoint/2010/main" val="331607002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0" y="1333500"/>
            <a:ext cx="9144000" cy="4191000"/>
          </a:xfrm>
          <a:prstGeom prst="rect">
            <a:avLst/>
          </a:prstGeom>
        </p:spPr>
      </p:pic>
      <p:sp>
        <p:nvSpPr>
          <p:cNvPr id="3" name="Rectangle 2"/>
          <p:cNvSpPr/>
          <p:nvPr/>
        </p:nvSpPr>
        <p:spPr>
          <a:xfrm>
            <a:off x="2503855" y="5765861"/>
            <a:ext cx="4484754" cy="369332"/>
          </a:xfrm>
          <a:prstGeom prst="rect">
            <a:avLst/>
          </a:prstGeom>
        </p:spPr>
        <p:txBody>
          <a:bodyPr wrap="none">
            <a:spAutoFit/>
          </a:bodyPr>
          <a:lstStyle/>
          <a:p>
            <a:r>
              <a:rPr lang="en-US" dirty="0">
                <a:hlinkClick r:id="rId3"/>
              </a:rPr>
              <a:t>https://</a:t>
            </a:r>
            <a:r>
              <a:rPr lang="en-US" dirty="0" smtClean="0">
                <a:hlinkClick r:id="rId3"/>
              </a:rPr>
              <a:t>openplato.eu/course/view.php?id=62</a:t>
            </a:r>
            <a:r>
              <a:rPr lang="en-US" dirty="0" smtClean="0"/>
              <a:t> </a:t>
            </a:r>
            <a:endParaRPr lang="en-US" dirty="0"/>
          </a:p>
        </p:txBody>
      </p:sp>
    </p:spTree>
    <p:extLst>
      <p:ext uri="{BB962C8B-B14F-4D97-AF65-F5344CB8AC3E}">
        <p14:creationId xmlns:p14="http://schemas.microsoft.com/office/powerpoint/2010/main" val="20375896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647412" y="2125374"/>
            <a:ext cx="7886700" cy="2852737"/>
          </a:xfrm>
        </p:spPr>
        <p:txBody>
          <a:bodyPr/>
          <a:lstStyle/>
          <a:p>
            <a:r>
              <a:rPr lang="en-IE" sz="3200" b="1" dirty="0"/>
              <a:t>Open science </a:t>
            </a:r>
            <a:r>
              <a:rPr lang="en-IE" sz="3200" dirty="0" smtClean="0"/>
              <a:t>is </a:t>
            </a:r>
            <a:r>
              <a:rPr lang="en-IE" sz="3200" dirty="0"/>
              <a:t>a practice to make scientific knowledge </a:t>
            </a:r>
            <a:r>
              <a:rPr lang="en-IE" sz="3200" b="1" dirty="0"/>
              <a:t>openly available, accessible and reusable for everyone</a:t>
            </a:r>
            <a:r>
              <a:rPr lang="en-IE" sz="3200" dirty="0"/>
              <a:t>, to increase scientific collaborations and sharing of information for the benefits of science and society, and to open the processes of scientific knowledge creation, evaluation and communication to societal actors beyond the traditional scientific </a:t>
            </a:r>
            <a:r>
              <a:rPr lang="en-IE" sz="3200" dirty="0" smtClean="0"/>
              <a:t>community</a:t>
            </a:r>
            <a:endParaRPr lang="en-US" sz="3200" dirty="0"/>
          </a:p>
        </p:txBody>
      </p:sp>
      <p:sp>
        <p:nvSpPr>
          <p:cNvPr id="5" name="Text Placeholder 4"/>
          <p:cNvSpPr>
            <a:spLocks noGrp="1"/>
          </p:cNvSpPr>
          <p:nvPr>
            <p:ph type="body" idx="1"/>
          </p:nvPr>
        </p:nvSpPr>
        <p:spPr>
          <a:xfrm>
            <a:off x="623888" y="5357813"/>
            <a:ext cx="7886700" cy="1500187"/>
          </a:xfrm>
        </p:spPr>
        <p:txBody>
          <a:bodyPr/>
          <a:lstStyle/>
          <a:p>
            <a:r>
              <a:rPr lang="en-IE" dirty="0"/>
              <a:t>UNESCO Recommendation on Open Science, 2021</a:t>
            </a:r>
            <a:endParaRPr lang="en-US" dirty="0"/>
          </a:p>
        </p:txBody>
      </p:sp>
      <p:pic>
        <p:nvPicPr>
          <p:cNvPr id="6" name="Picture 2" descr="https://lh5.googleusercontent.com/RGdmcNodEWaC0e1sb-U8NSk8a9wkW0gML7J8JWqFfbRI_CdBWpAbixkANWtbmdXsRSDhBdZT5R3MVcDGOXvUjLrDrGVSeOpVGSnAE6Cjk-1yhbS98_ngZCVMJb0-J2mwOop1Q341mN6q4dfPcUR6zXMJscT_SIaqK8JGqHXT6wBUWG_w65DHS7cY"/>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020071" y="4428838"/>
            <a:ext cx="1857950" cy="18579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1871654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0" y="1333500"/>
            <a:ext cx="9144000" cy="4191000"/>
          </a:xfrm>
          <a:prstGeom prst="rect">
            <a:avLst/>
          </a:prstGeom>
        </p:spPr>
      </p:pic>
      <p:sp>
        <p:nvSpPr>
          <p:cNvPr id="3" name="Rectangle 2"/>
          <p:cNvSpPr/>
          <p:nvPr/>
        </p:nvSpPr>
        <p:spPr>
          <a:xfrm>
            <a:off x="2329623" y="5802806"/>
            <a:ext cx="4484754" cy="369332"/>
          </a:xfrm>
          <a:prstGeom prst="rect">
            <a:avLst/>
          </a:prstGeom>
        </p:spPr>
        <p:txBody>
          <a:bodyPr wrap="none">
            <a:spAutoFit/>
          </a:bodyPr>
          <a:lstStyle/>
          <a:p>
            <a:r>
              <a:rPr lang="en-US" dirty="0">
                <a:hlinkClick r:id="rId3"/>
              </a:rPr>
              <a:t>https://</a:t>
            </a:r>
            <a:r>
              <a:rPr lang="en-US" dirty="0" smtClean="0">
                <a:hlinkClick r:id="rId3"/>
              </a:rPr>
              <a:t>openplato.eu/course/view.php?id=62</a:t>
            </a:r>
            <a:r>
              <a:rPr lang="en-US" dirty="0" smtClean="0"/>
              <a:t> </a:t>
            </a:r>
            <a:endParaRPr lang="en-US" dirty="0"/>
          </a:p>
        </p:txBody>
      </p:sp>
    </p:spTree>
    <p:extLst>
      <p:ext uri="{BB962C8B-B14F-4D97-AF65-F5344CB8AC3E}">
        <p14:creationId xmlns:p14="http://schemas.microsoft.com/office/powerpoint/2010/main" val="114958796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0" y="1333500"/>
            <a:ext cx="9144000" cy="4191000"/>
          </a:xfrm>
          <a:prstGeom prst="rect">
            <a:avLst/>
          </a:prstGeom>
        </p:spPr>
      </p:pic>
      <p:sp>
        <p:nvSpPr>
          <p:cNvPr id="3" name="Rectangle 2"/>
          <p:cNvSpPr/>
          <p:nvPr/>
        </p:nvSpPr>
        <p:spPr>
          <a:xfrm>
            <a:off x="2329623" y="5802806"/>
            <a:ext cx="4484754" cy="369332"/>
          </a:xfrm>
          <a:prstGeom prst="rect">
            <a:avLst/>
          </a:prstGeom>
        </p:spPr>
        <p:txBody>
          <a:bodyPr wrap="none">
            <a:spAutoFit/>
          </a:bodyPr>
          <a:lstStyle/>
          <a:p>
            <a:r>
              <a:rPr lang="en-US" dirty="0">
                <a:hlinkClick r:id="rId3"/>
              </a:rPr>
              <a:t>https://</a:t>
            </a:r>
            <a:r>
              <a:rPr lang="en-US" dirty="0" smtClean="0">
                <a:hlinkClick r:id="rId3"/>
              </a:rPr>
              <a:t>openplato.eu/course/view.php?id=62</a:t>
            </a:r>
            <a:r>
              <a:rPr lang="en-US" dirty="0" smtClean="0"/>
              <a:t> </a:t>
            </a:r>
            <a:endParaRPr lang="en-US" dirty="0"/>
          </a:p>
        </p:txBody>
      </p:sp>
    </p:spTree>
    <p:extLst>
      <p:ext uri="{BB962C8B-B14F-4D97-AF65-F5344CB8AC3E}">
        <p14:creationId xmlns:p14="http://schemas.microsoft.com/office/powerpoint/2010/main" val="316577694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0" y="2517053"/>
            <a:ext cx="9014691" cy="2387600"/>
          </a:xfrm>
        </p:spPr>
        <p:txBody>
          <a:bodyPr/>
          <a:lstStyle/>
          <a:p>
            <a:r>
              <a:rPr lang="en-US" sz="9600" b="1" dirty="0" smtClean="0"/>
              <a:t>EIFL Open Science trainers community</a:t>
            </a:r>
            <a:endParaRPr lang="en-US" sz="9600" b="1" dirty="0"/>
          </a:p>
        </p:txBody>
      </p:sp>
      <p:sp>
        <p:nvSpPr>
          <p:cNvPr id="2" name="Rectangle 1"/>
          <p:cNvSpPr/>
          <p:nvPr/>
        </p:nvSpPr>
        <p:spPr>
          <a:xfrm>
            <a:off x="1457036" y="5793569"/>
            <a:ext cx="6320320" cy="369332"/>
          </a:xfrm>
          <a:prstGeom prst="rect">
            <a:avLst/>
          </a:prstGeom>
        </p:spPr>
        <p:txBody>
          <a:bodyPr wrap="none">
            <a:spAutoFit/>
          </a:bodyPr>
          <a:lstStyle/>
          <a:p>
            <a:r>
              <a:rPr lang="en-US" dirty="0" smtClean="0"/>
              <a:t>Shared notes from meetings: </a:t>
            </a:r>
            <a:r>
              <a:rPr lang="en-US" dirty="0" smtClean="0">
                <a:hlinkClick r:id="rId2"/>
              </a:rPr>
              <a:t>https</a:t>
            </a:r>
            <a:r>
              <a:rPr lang="en-US" dirty="0">
                <a:hlinkClick r:id="rId2"/>
              </a:rPr>
              <a:t>://</a:t>
            </a:r>
            <a:r>
              <a:rPr lang="en-US" dirty="0" smtClean="0">
                <a:hlinkClick r:id="rId2"/>
              </a:rPr>
              <a:t>pad.riseup.net/p/ostraining</a:t>
            </a:r>
            <a:r>
              <a:rPr lang="en-US" dirty="0" smtClean="0"/>
              <a:t> </a:t>
            </a:r>
            <a:endParaRPr lang="en-US" dirty="0"/>
          </a:p>
        </p:txBody>
      </p:sp>
      <p:sp>
        <p:nvSpPr>
          <p:cNvPr id="3" name="Rectangle 2"/>
          <p:cNvSpPr/>
          <p:nvPr/>
        </p:nvSpPr>
        <p:spPr>
          <a:xfrm>
            <a:off x="1457036" y="5164445"/>
            <a:ext cx="6229927" cy="369332"/>
          </a:xfrm>
          <a:prstGeom prst="rect">
            <a:avLst/>
          </a:prstGeom>
        </p:spPr>
        <p:txBody>
          <a:bodyPr wrap="square">
            <a:spAutoFit/>
          </a:bodyPr>
          <a:lstStyle/>
          <a:p>
            <a:r>
              <a:rPr lang="en-US" dirty="0" smtClean="0"/>
              <a:t>Contact </a:t>
            </a:r>
            <a:r>
              <a:rPr lang="en-US" dirty="0" smtClean="0">
                <a:hlinkClick r:id="rId3"/>
              </a:rPr>
              <a:t>iryna.kuchma@eifl.net</a:t>
            </a:r>
            <a:r>
              <a:rPr lang="en-US" dirty="0" smtClean="0"/>
              <a:t> if you want to join a mailing list</a:t>
            </a:r>
            <a:endParaRPr lang="en-US" dirty="0"/>
          </a:p>
        </p:txBody>
      </p:sp>
    </p:spTree>
    <p:extLst>
      <p:ext uri="{BB962C8B-B14F-4D97-AF65-F5344CB8AC3E}">
        <p14:creationId xmlns:p14="http://schemas.microsoft.com/office/powerpoint/2010/main" val="294231885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124"/>
        <p:cNvGrpSpPr/>
        <p:nvPr/>
      </p:nvGrpSpPr>
      <p:grpSpPr>
        <a:xfrm>
          <a:off x="0" y="0"/>
          <a:ext cx="0" cy="0"/>
          <a:chOff x="0" y="0"/>
          <a:chExt cx="0" cy="0"/>
        </a:xfrm>
      </p:grpSpPr>
      <p:sp>
        <p:nvSpPr>
          <p:cNvPr id="125" name="Google Shape;125;p18"/>
          <p:cNvSpPr txBox="1">
            <a:spLocks noGrp="1"/>
          </p:cNvSpPr>
          <p:nvPr>
            <p:ph type="title"/>
          </p:nvPr>
        </p:nvSpPr>
        <p:spPr>
          <a:xfrm>
            <a:off x="893699" y="1063238"/>
            <a:ext cx="7714591" cy="857400"/>
          </a:xfrm>
          <a:prstGeom prst="rect">
            <a:avLst/>
          </a:prstGeom>
        </p:spPr>
        <p:txBody>
          <a:bodyPr spcFirstLastPara="1" wrap="square" lIns="91425" tIns="91425" rIns="91425" bIns="91425" anchor="b" anchorCtr="0">
            <a:noAutofit/>
          </a:bodyPr>
          <a:lstStyle/>
          <a:p>
            <a:r>
              <a:rPr lang="en" dirty="0"/>
              <a:t>Open science for the health sciences</a:t>
            </a:r>
            <a:endParaRPr dirty="0"/>
          </a:p>
        </p:txBody>
      </p:sp>
      <p:sp>
        <p:nvSpPr>
          <p:cNvPr id="126" name="Google Shape;126;p18"/>
          <p:cNvSpPr txBox="1">
            <a:spLocks noGrp="1"/>
          </p:cNvSpPr>
          <p:nvPr>
            <p:ph type="body" idx="1"/>
          </p:nvPr>
        </p:nvSpPr>
        <p:spPr>
          <a:xfrm>
            <a:off x="787600" y="2062750"/>
            <a:ext cx="7321500" cy="3720300"/>
          </a:xfrm>
          <a:prstGeom prst="rect">
            <a:avLst/>
          </a:prstGeom>
        </p:spPr>
        <p:txBody>
          <a:bodyPr spcFirstLastPara="1" wrap="square" lIns="91425" tIns="91425" rIns="91425" bIns="91425" anchor="t" anchorCtr="0">
            <a:noAutofit/>
          </a:bodyPr>
          <a:lstStyle/>
          <a:p>
            <a:pPr marL="95250" indent="0">
              <a:lnSpc>
                <a:spcPct val="115000"/>
              </a:lnSpc>
              <a:buSzPts val="2100"/>
              <a:buNone/>
            </a:pPr>
            <a:r>
              <a:rPr lang="en" sz="2100" u="sng" dirty="0">
                <a:solidFill>
                  <a:schemeClr val="hlink"/>
                </a:solidFill>
                <a:hlinkClick r:id="rId3"/>
              </a:rPr>
              <a:t>Link</a:t>
            </a:r>
            <a:endParaRPr sz="2100" dirty="0"/>
          </a:p>
          <a:p>
            <a:pPr marL="0" indent="0">
              <a:buNone/>
            </a:pPr>
            <a:endParaRPr dirty="0"/>
          </a:p>
        </p:txBody>
      </p:sp>
      <p:sp>
        <p:nvSpPr>
          <p:cNvPr id="4" name="Google Shape;137;p20"/>
          <p:cNvSpPr txBox="1">
            <a:spLocks/>
          </p:cNvSpPr>
          <p:nvPr/>
        </p:nvSpPr>
        <p:spPr>
          <a:xfrm>
            <a:off x="900709" y="2875297"/>
            <a:ext cx="6462600" cy="857400"/>
          </a:xfrm>
          <a:prstGeom prst="rect">
            <a:avLst/>
          </a:prstGeom>
          <a:noFill/>
          <a:ln>
            <a:noFill/>
          </a:ln>
        </p:spPr>
        <p:txBody>
          <a:bodyPr spcFirstLastPara="1" wrap="square" lIns="91425" tIns="91425" rIns="91425" bIns="91425"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accent1"/>
              </a:buClr>
              <a:buSzPts val="3600"/>
              <a:buFont typeface="Calibri"/>
              <a:buNone/>
              <a:defRPr sz="3600" b="0" i="0" u="none" strike="noStrike" cap="none">
                <a:solidFill>
                  <a:schemeClr val="accent1"/>
                </a:solidFill>
                <a:latin typeface="Calibri"/>
                <a:ea typeface="Calibri"/>
                <a:cs typeface="Calibri"/>
                <a:sym typeface="Calibri"/>
              </a:defRPr>
            </a:lvl1pPr>
            <a:lvl2pPr marR="0" lvl="1" algn="l" rtl="0">
              <a:lnSpc>
                <a:spcPct val="100000"/>
              </a:lnSpc>
              <a:spcBef>
                <a:spcPts val="0"/>
              </a:spcBef>
              <a:spcAft>
                <a:spcPts val="0"/>
              </a:spcAft>
              <a:buClr>
                <a:schemeClr val="accent1"/>
              </a:buClr>
              <a:buSzPts val="3600"/>
              <a:buFont typeface="Raleway"/>
              <a:buNone/>
              <a:defRPr sz="3600" b="0" i="0" u="none" strike="noStrike" cap="none">
                <a:solidFill>
                  <a:schemeClr val="accent1"/>
                </a:solidFill>
                <a:latin typeface="Raleway"/>
                <a:ea typeface="Raleway"/>
                <a:cs typeface="Raleway"/>
                <a:sym typeface="Raleway"/>
              </a:defRPr>
            </a:lvl2pPr>
            <a:lvl3pPr marR="0" lvl="2" algn="l" rtl="0">
              <a:lnSpc>
                <a:spcPct val="100000"/>
              </a:lnSpc>
              <a:spcBef>
                <a:spcPts val="0"/>
              </a:spcBef>
              <a:spcAft>
                <a:spcPts val="0"/>
              </a:spcAft>
              <a:buClr>
                <a:schemeClr val="accent1"/>
              </a:buClr>
              <a:buSzPts val="3600"/>
              <a:buFont typeface="Raleway"/>
              <a:buNone/>
              <a:defRPr sz="3600" b="0" i="0" u="none" strike="noStrike" cap="none">
                <a:solidFill>
                  <a:schemeClr val="accent1"/>
                </a:solidFill>
                <a:latin typeface="Raleway"/>
                <a:ea typeface="Raleway"/>
                <a:cs typeface="Raleway"/>
                <a:sym typeface="Raleway"/>
              </a:defRPr>
            </a:lvl3pPr>
            <a:lvl4pPr marR="0" lvl="3" algn="l" rtl="0">
              <a:lnSpc>
                <a:spcPct val="100000"/>
              </a:lnSpc>
              <a:spcBef>
                <a:spcPts val="0"/>
              </a:spcBef>
              <a:spcAft>
                <a:spcPts val="0"/>
              </a:spcAft>
              <a:buClr>
                <a:schemeClr val="accent1"/>
              </a:buClr>
              <a:buSzPts val="3600"/>
              <a:buFont typeface="Raleway"/>
              <a:buNone/>
              <a:defRPr sz="3600" b="0" i="0" u="none" strike="noStrike" cap="none">
                <a:solidFill>
                  <a:schemeClr val="accent1"/>
                </a:solidFill>
                <a:latin typeface="Raleway"/>
                <a:ea typeface="Raleway"/>
                <a:cs typeface="Raleway"/>
                <a:sym typeface="Raleway"/>
              </a:defRPr>
            </a:lvl4pPr>
            <a:lvl5pPr marR="0" lvl="4" algn="l" rtl="0">
              <a:lnSpc>
                <a:spcPct val="100000"/>
              </a:lnSpc>
              <a:spcBef>
                <a:spcPts val="0"/>
              </a:spcBef>
              <a:spcAft>
                <a:spcPts val="0"/>
              </a:spcAft>
              <a:buClr>
                <a:schemeClr val="accent1"/>
              </a:buClr>
              <a:buSzPts val="3600"/>
              <a:buFont typeface="Raleway"/>
              <a:buNone/>
              <a:defRPr sz="3600" b="0" i="0" u="none" strike="noStrike" cap="none">
                <a:solidFill>
                  <a:schemeClr val="accent1"/>
                </a:solidFill>
                <a:latin typeface="Raleway"/>
                <a:ea typeface="Raleway"/>
                <a:cs typeface="Raleway"/>
                <a:sym typeface="Raleway"/>
              </a:defRPr>
            </a:lvl5pPr>
            <a:lvl6pPr marR="0" lvl="5" algn="l" rtl="0">
              <a:lnSpc>
                <a:spcPct val="100000"/>
              </a:lnSpc>
              <a:spcBef>
                <a:spcPts val="0"/>
              </a:spcBef>
              <a:spcAft>
                <a:spcPts val="0"/>
              </a:spcAft>
              <a:buClr>
                <a:schemeClr val="accent1"/>
              </a:buClr>
              <a:buSzPts val="3600"/>
              <a:buFont typeface="Raleway"/>
              <a:buNone/>
              <a:defRPr sz="3600" b="0" i="0" u="none" strike="noStrike" cap="none">
                <a:solidFill>
                  <a:schemeClr val="accent1"/>
                </a:solidFill>
                <a:latin typeface="Raleway"/>
                <a:ea typeface="Raleway"/>
                <a:cs typeface="Raleway"/>
                <a:sym typeface="Raleway"/>
              </a:defRPr>
            </a:lvl6pPr>
            <a:lvl7pPr marR="0" lvl="6" algn="l" rtl="0">
              <a:lnSpc>
                <a:spcPct val="100000"/>
              </a:lnSpc>
              <a:spcBef>
                <a:spcPts val="0"/>
              </a:spcBef>
              <a:spcAft>
                <a:spcPts val="0"/>
              </a:spcAft>
              <a:buClr>
                <a:schemeClr val="accent1"/>
              </a:buClr>
              <a:buSzPts val="3600"/>
              <a:buFont typeface="Raleway"/>
              <a:buNone/>
              <a:defRPr sz="3600" b="0" i="0" u="none" strike="noStrike" cap="none">
                <a:solidFill>
                  <a:schemeClr val="accent1"/>
                </a:solidFill>
                <a:latin typeface="Raleway"/>
                <a:ea typeface="Raleway"/>
                <a:cs typeface="Raleway"/>
                <a:sym typeface="Raleway"/>
              </a:defRPr>
            </a:lvl7pPr>
            <a:lvl8pPr marR="0" lvl="7" algn="l" rtl="0">
              <a:lnSpc>
                <a:spcPct val="100000"/>
              </a:lnSpc>
              <a:spcBef>
                <a:spcPts val="0"/>
              </a:spcBef>
              <a:spcAft>
                <a:spcPts val="0"/>
              </a:spcAft>
              <a:buClr>
                <a:schemeClr val="accent1"/>
              </a:buClr>
              <a:buSzPts val="3600"/>
              <a:buFont typeface="Raleway"/>
              <a:buNone/>
              <a:defRPr sz="3600" b="0" i="0" u="none" strike="noStrike" cap="none">
                <a:solidFill>
                  <a:schemeClr val="accent1"/>
                </a:solidFill>
                <a:latin typeface="Raleway"/>
                <a:ea typeface="Raleway"/>
                <a:cs typeface="Raleway"/>
                <a:sym typeface="Raleway"/>
              </a:defRPr>
            </a:lvl8pPr>
            <a:lvl9pPr marR="0" lvl="8" algn="l" rtl="0">
              <a:lnSpc>
                <a:spcPct val="100000"/>
              </a:lnSpc>
              <a:spcBef>
                <a:spcPts val="0"/>
              </a:spcBef>
              <a:spcAft>
                <a:spcPts val="0"/>
              </a:spcAft>
              <a:buClr>
                <a:schemeClr val="accent1"/>
              </a:buClr>
              <a:buSzPts val="3600"/>
              <a:buFont typeface="Raleway"/>
              <a:buNone/>
              <a:defRPr sz="3600" b="0" i="0" u="none" strike="noStrike" cap="none">
                <a:solidFill>
                  <a:schemeClr val="accent1"/>
                </a:solidFill>
                <a:latin typeface="Raleway"/>
                <a:ea typeface="Raleway"/>
                <a:cs typeface="Raleway"/>
                <a:sym typeface="Raleway"/>
              </a:defRPr>
            </a:lvl9pPr>
          </a:lstStyle>
          <a:p>
            <a:r>
              <a:rPr lang="en-US" kern="0" dirty="0" smtClean="0"/>
              <a:t>Open Science and AI</a:t>
            </a:r>
            <a:endParaRPr lang="en-US" kern="0" dirty="0"/>
          </a:p>
        </p:txBody>
      </p:sp>
      <p:sp>
        <p:nvSpPr>
          <p:cNvPr id="2" name="Rectangle 1"/>
          <p:cNvSpPr/>
          <p:nvPr/>
        </p:nvSpPr>
        <p:spPr>
          <a:xfrm>
            <a:off x="787600" y="3922900"/>
            <a:ext cx="729687" cy="369332"/>
          </a:xfrm>
          <a:prstGeom prst="rect">
            <a:avLst/>
          </a:prstGeom>
        </p:spPr>
        <p:txBody>
          <a:bodyPr wrap="none">
            <a:spAutoFit/>
          </a:bodyPr>
          <a:lstStyle/>
          <a:p>
            <a:pPr marL="120650" lvl="0">
              <a:spcBef>
                <a:spcPts val="600"/>
              </a:spcBef>
              <a:buSzPts val="1700"/>
            </a:pPr>
            <a:r>
              <a:rPr lang="en-US" u="sng" dirty="0">
                <a:solidFill>
                  <a:schemeClr val="hlink"/>
                </a:solidFill>
                <a:hlinkClick r:id="rId4"/>
              </a:rPr>
              <a:t>Link</a:t>
            </a:r>
            <a:endParaRPr lang="en-US" dirty="0"/>
          </a:p>
        </p:txBody>
      </p:sp>
    </p:spTree>
    <p:extLst>
      <p:ext uri="{BB962C8B-B14F-4D97-AF65-F5344CB8AC3E}">
        <p14:creationId xmlns:p14="http://schemas.microsoft.com/office/powerpoint/2010/main" val="3455032330"/>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0" y="0"/>
            <a:ext cx="9144000" cy="4736400"/>
          </a:xfrm>
        </p:spPr>
        <p:txBody>
          <a:bodyPr/>
          <a:lstStyle/>
          <a:p>
            <a:pPr marL="85725" indent="0">
              <a:buNone/>
            </a:pPr>
            <a:r>
              <a:rPr lang="en-US" b="1" dirty="0" err="1"/>
              <a:t>Zotero</a:t>
            </a:r>
            <a:r>
              <a:rPr lang="en-US" b="1" dirty="0"/>
              <a:t> public collections</a:t>
            </a:r>
          </a:p>
          <a:p>
            <a:r>
              <a:rPr lang="en-US" dirty="0"/>
              <a:t>Disputable journals: </a:t>
            </a:r>
            <a:endParaRPr lang="en-US" dirty="0" smtClean="0"/>
          </a:p>
          <a:p>
            <a:pPr marL="85725" indent="0">
              <a:buNone/>
            </a:pPr>
            <a:r>
              <a:rPr lang="en-US" dirty="0" smtClean="0">
                <a:hlinkClick r:id="rId2"/>
              </a:rPr>
              <a:t>https</a:t>
            </a:r>
            <a:r>
              <a:rPr lang="en-US" dirty="0">
                <a:hlinkClick r:id="rId2"/>
              </a:rPr>
              <a:t>://www.zotero.org/groups/5259897/disputable_journals/items/AB6CUFNP/library</a:t>
            </a:r>
            <a:endParaRPr lang="en-US" dirty="0"/>
          </a:p>
          <a:p>
            <a:r>
              <a:rPr lang="en-US" dirty="0"/>
              <a:t>Academic integrity: </a:t>
            </a:r>
            <a:endParaRPr lang="en-US" dirty="0" smtClean="0"/>
          </a:p>
          <a:p>
            <a:pPr marL="85725" indent="0">
              <a:buNone/>
            </a:pPr>
            <a:r>
              <a:rPr lang="en-US" dirty="0" smtClean="0">
                <a:hlinkClick r:id="rId3"/>
              </a:rPr>
              <a:t>https</a:t>
            </a:r>
            <a:r>
              <a:rPr lang="en-US" dirty="0">
                <a:hlinkClick r:id="rId3"/>
              </a:rPr>
              <a:t>://www.zotero.org/groups/2888253/academicresearch_integrity/library</a:t>
            </a:r>
            <a:endParaRPr lang="en-US" dirty="0"/>
          </a:p>
          <a:p>
            <a:r>
              <a:rPr lang="en-US" dirty="0"/>
              <a:t>Generative AI: </a:t>
            </a:r>
            <a:endParaRPr lang="en-US" dirty="0" smtClean="0"/>
          </a:p>
          <a:p>
            <a:pPr marL="85725" indent="0">
              <a:buNone/>
            </a:pPr>
            <a:r>
              <a:rPr lang="en-US" dirty="0" smtClean="0">
                <a:hlinkClick r:id="rId4"/>
              </a:rPr>
              <a:t>https</a:t>
            </a:r>
            <a:r>
              <a:rPr lang="en-US" dirty="0">
                <a:hlinkClick r:id="rId4"/>
              </a:rPr>
              <a:t>://www.zotero.org/groups/5131206/generative_ai_and_related_phenomena/library</a:t>
            </a:r>
            <a:endParaRPr lang="en-US" dirty="0"/>
          </a:p>
          <a:p>
            <a:r>
              <a:rPr lang="en-US" dirty="0"/>
              <a:t>Open science for the health sciences: </a:t>
            </a:r>
            <a:endParaRPr lang="en-US" dirty="0" smtClean="0"/>
          </a:p>
          <a:p>
            <a:pPr marL="85725" indent="0">
              <a:buNone/>
            </a:pPr>
            <a:r>
              <a:rPr lang="en-US" dirty="0" smtClean="0">
                <a:hlinkClick r:id="rId5"/>
              </a:rPr>
              <a:t>https</a:t>
            </a:r>
            <a:r>
              <a:rPr lang="en-US" dirty="0">
                <a:hlinkClick r:id="rId5"/>
              </a:rPr>
              <a:t>://www.zotero.org/groups/5490937/open_science_for_the_health_sciences/library</a:t>
            </a:r>
            <a:endParaRPr lang="en-US" dirty="0"/>
          </a:p>
          <a:p>
            <a:pPr marL="85725" indent="0">
              <a:buNone/>
            </a:pPr>
            <a:endParaRPr lang="en-US" dirty="0"/>
          </a:p>
        </p:txBody>
      </p:sp>
    </p:spTree>
    <p:extLst>
      <p:ext uri="{BB962C8B-B14F-4D97-AF65-F5344CB8AC3E}">
        <p14:creationId xmlns:p14="http://schemas.microsoft.com/office/powerpoint/2010/main" val="1718073232"/>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0" y="1333500"/>
            <a:ext cx="9144000" cy="4191000"/>
          </a:xfrm>
          <a:prstGeom prst="rect">
            <a:avLst/>
          </a:prstGeom>
        </p:spPr>
      </p:pic>
      <p:sp>
        <p:nvSpPr>
          <p:cNvPr id="5" name="Rectangle 4"/>
          <p:cNvSpPr/>
          <p:nvPr/>
        </p:nvSpPr>
        <p:spPr>
          <a:xfrm>
            <a:off x="2941578" y="5802807"/>
            <a:ext cx="3849452" cy="369332"/>
          </a:xfrm>
          <a:prstGeom prst="rect">
            <a:avLst/>
          </a:prstGeom>
        </p:spPr>
        <p:txBody>
          <a:bodyPr wrap="none">
            <a:spAutoFit/>
          </a:bodyPr>
          <a:lstStyle/>
          <a:p>
            <a:r>
              <a:rPr lang="en-US" dirty="0">
                <a:hlinkClick r:id="rId3"/>
              </a:rPr>
              <a:t>https://</a:t>
            </a:r>
            <a:r>
              <a:rPr lang="en-US" dirty="0" smtClean="0">
                <a:hlinkClick r:id="rId3"/>
              </a:rPr>
              <a:t>www.openaire.eu/cop-training</a:t>
            </a:r>
            <a:r>
              <a:rPr lang="en-US" dirty="0" smtClean="0"/>
              <a:t> </a:t>
            </a:r>
            <a:endParaRPr lang="en-US" dirty="0"/>
          </a:p>
        </p:txBody>
      </p:sp>
    </p:spTree>
    <p:extLst>
      <p:ext uri="{BB962C8B-B14F-4D97-AF65-F5344CB8AC3E}">
        <p14:creationId xmlns:p14="http://schemas.microsoft.com/office/powerpoint/2010/main" val="70828361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0" y="1333500"/>
            <a:ext cx="9144000" cy="4191000"/>
          </a:xfrm>
          <a:prstGeom prst="rect">
            <a:avLst/>
          </a:prstGeom>
        </p:spPr>
      </p:pic>
      <p:sp>
        <p:nvSpPr>
          <p:cNvPr id="3" name="Rectangle 2"/>
          <p:cNvSpPr/>
          <p:nvPr/>
        </p:nvSpPr>
        <p:spPr>
          <a:xfrm>
            <a:off x="2189018" y="5765907"/>
            <a:ext cx="5389418" cy="369332"/>
          </a:xfrm>
          <a:prstGeom prst="rect">
            <a:avLst/>
          </a:prstGeom>
        </p:spPr>
        <p:txBody>
          <a:bodyPr wrap="square">
            <a:spAutoFit/>
          </a:bodyPr>
          <a:lstStyle/>
          <a:p>
            <a:r>
              <a:rPr lang="en-US" dirty="0">
                <a:hlinkClick r:id="rId3"/>
              </a:rPr>
              <a:t>https://</a:t>
            </a:r>
            <a:r>
              <a:rPr lang="en-US" dirty="0" smtClean="0">
                <a:hlinkClick r:id="rId3"/>
              </a:rPr>
              <a:t>openplato.eu/course/view.php?id=59&amp;lang=en</a:t>
            </a:r>
            <a:r>
              <a:rPr lang="en-US" dirty="0" smtClean="0"/>
              <a:t> </a:t>
            </a:r>
            <a:endParaRPr lang="en-US" dirty="0"/>
          </a:p>
        </p:txBody>
      </p:sp>
    </p:spTree>
    <p:extLst>
      <p:ext uri="{BB962C8B-B14F-4D97-AF65-F5344CB8AC3E}">
        <p14:creationId xmlns:p14="http://schemas.microsoft.com/office/powerpoint/2010/main" val="111957500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0" y="1333500"/>
            <a:ext cx="9144000" cy="4191000"/>
          </a:xfrm>
          <a:prstGeom prst="rect">
            <a:avLst/>
          </a:prstGeom>
        </p:spPr>
      </p:pic>
      <p:sp>
        <p:nvSpPr>
          <p:cNvPr id="3" name="Rectangle 2"/>
          <p:cNvSpPr/>
          <p:nvPr/>
        </p:nvSpPr>
        <p:spPr>
          <a:xfrm>
            <a:off x="3235285" y="5867462"/>
            <a:ext cx="3006016" cy="369332"/>
          </a:xfrm>
          <a:prstGeom prst="rect">
            <a:avLst/>
          </a:prstGeom>
        </p:spPr>
        <p:txBody>
          <a:bodyPr wrap="none">
            <a:spAutoFit/>
          </a:bodyPr>
          <a:lstStyle/>
          <a:p>
            <a:r>
              <a:rPr lang="en-US" dirty="0">
                <a:hlinkClick r:id="rId3"/>
              </a:rPr>
              <a:t>https://</a:t>
            </a:r>
            <a:r>
              <a:rPr lang="en-US" dirty="0" smtClean="0">
                <a:hlinkClick r:id="rId3"/>
              </a:rPr>
              <a:t>osc-international.com</a:t>
            </a:r>
            <a:r>
              <a:rPr lang="en-US" dirty="0"/>
              <a:t> </a:t>
            </a:r>
          </a:p>
        </p:txBody>
      </p:sp>
    </p:spTree>
    <p:extLst>
      <p:ext uri="{BB962C8B-B14F-4D97-AF65-F5344CB8AC3E}">
        <p14:creationId xmlns:p14="http://schemas.microsoft.com/office/powerpoint/2010/main" val="214246911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0" y="1333500"/>
            <a:ext cx="9144000" cy="4191000"/>
          </a:xfrm>
          <a:prstGeom prst="rect">
            <a:avLst/>
          </a:prstGeom>
        </p:spPr>
      </p:pic>
      <p:sp>
        <p:nvSpPr>
          <p:cNvPr id="3" name="Rectangle 2"/>
          <p:cNvSpPr/>
          <p:nvPr/>
        </p:nvSpPr>
        <p:spPr>
          <a:xfrm>
            <a:off x="3235285" y="5867462"/>
            <a:ext cx="3006016" cy="369332"/>
          </a:xfrm>
          <a:prstGeom prst="rect">
            <a:avLst/>
          </a:prstGeom>
        </p:spPr>
        <p:txBody>
          <a:bodyPr wrap="none">
            <a:spAutoFit/>
          </a:bodyPr>
          <a:lstStyle/>
          <a:p>
            <a:r>
              <a:rPr lang="en-US" dirty="0">
                <a:hlinkClick r:id="rId3"/>
              </a:rPr>
              <a:t>https://</a:t>
            </a:r>
            <a:r>
              <a:rPr lang="en-US" dirty="0" smtClean="0">
                <a:hlinkClick r:id="rId3"/>
              </a:rPr>
              <a:t>osc-international.com</a:t>
            </a:r>
            <a:r>
              <a:rPr lang="en-US" dirty="0"/>
              <a:t> </a:t>
            </a:r>
          </a:p>
        </p:txBody>
      </p:sp>
    </p:spTree>
    <p:extLst>
      <p:ext uri="{BB962C8B-B14F-4D97-AF65-F5344CB8AC3E}">
        <p14:creationId xmlns:p14="http://schemas.microsoft.com/office/powerpoint/2010/main" val="378125246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0" y="1333500"/>
            <a:ext cx="9144000" cy="4191000"/>
          </a:xfrm>
          <a:prstGeom prst="rect">
            <a:avLst/>
          </a:prstGeom>
        </p:spPr>
      </p:pic>
      <p:sp>
        <p:nvSpPr>
          <p:cNvPr id="5" name="Rectangle 4"/>
          <p:cNvSpPr/>
          <p:nvPr/>
        </p:nvSpPr>
        <p:spPr>
          <a:xfrm>
            <a:off x="2808059" y="5608843"/>
            <a:ext cx="3934282" cy="369332"/>
          </a:xfrm>
          <a:prstGeom prst="rect">
            <a:avLst/>
          </a:prstGeom>
        </p:spPr>
        <p:txBody>
          <a:bodyPr wrap="none">
            <a:spAutoFit/>
          </a:bodyPr>
          <a:lstStyle/>
          <a:p>
            <a:r>
              <a:rPr lang="en-US" dirty="0">
                <a:solidFill>
                  <a:prstClr val="black"/>
                </a:solidFill>
                <a:hlinkClick r:id="rId3"/>
              </a:rPr>
              <a:t>https://</a:t>
            </a:r>
            <a:r>
              <a:rPr lang="en-US" dirty="0" smtClean="0">
                <a:solidFill>
                  <a:prstClr val="black"/>
                </a:solidFill>
                <a:hlinkClick r:id="rId3"/>
              </a:rPr>
              <a:t>www.ukrn.org/global-networks</a:t>
            </a:r>
            <a:r>
              <a:rPr lang="en-US" dirty="0" smtClean="0">
                <a:solidFill>
                  <a:prstClr val="black"/>
                </a:solidFill>
              </a:rPr>
              <a:t> </a:t>
            </a:r>
            <a:endParaRPr lang="en-US" dirty="0">
              <a:solidFill>
                <a:prstClr val="black"/>
              </a:solidFill>
            </a:endParaRPr>
          </a:p>
        </p:txBody>
      </p:sp>
    </p:spTree>
    <p:extLst>
      <p:ext uri="{BB962C8B-B14F-4D97-AF65-F5344CB8AC3E}">
        <p14:creationId xmlns:p14="http://schemas.microsoft.com/office/powerpoint/2010/main" val="396206533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object 5"/>
          <p:cNvPicPr/>
          <p:nvPr/>
        </p:nvPicPr>
        <p:blipFill>
          <a:blip r:embed="rId2" cstate="print"/>
          <a:stretch>
            <a:fillRect/>
          </a:stretch>
        </p:blipFill>
        <p:spPr>
          <a:xfrm>
            <a:off x="1514764" y="304801"/>
            <a:ext cx="6040582" cy="6650182"/>
          </a:xfrm>
          <a:prstGeom prst="rect">
            <a:avLst/>
          </a:prstGeom>
        </p:spPr>
      </p:pic>
      <p:sp>
        <p:nvSpPr>
          <p:cNvPr id="5" name="Rectangle 4"/>
          <p:cNvSpPr/>
          <p:nvPr/>
        </p:nvSpPr>
        <p:spPr>
          <a:xfrm>
            <a:off x="2618508" y="6412453"/>
            <a:ext cx="5306291" cy="369332"/>
          </a:xfrm>
          <a:prstGeom prst="rect">
            <a:avLst/>
          </a:prstGeom>
        </p:spPr>
        <p:txBody>
          <a:bodyPr wrap="square">
            <a:spAutoFit/>
          </a:bodyPr>
          <a:lstStyle/>
          <a:p>
            <a:r>
              <a:rPr lang="en-IE" dirty="0">
                <a:solidFill>
                  <a:schemeClr val="bg1"/>
                </a:solidFill>
              </a:rPr>
              <a:t>UNESCO Recommendation on Open Science, 2021</a:t>
            </a:r>
            <a:endParaRPr lang="en-US" dirty="0">
              <a:solidFill>
                <a:schemeClr val="bg1"/>
              </a:solidFill>
            </a:endParaRPr>
          </a:p>
        </p:txBody>
      </p:sp>
    </p:spTree>
    <p:extLst>
      <p:ext uri="{BB962C8B-B14F-4D97-AF65-F5344CB8AC3E}">
        <p14:creationId xmlns:p14="http://schemas.microsoft.com/office/powerpoint/2010/main" val="255215449"/>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0" y="1333500"/>
            <a:ext cx="9144000" cy="4191000"/>
          </a:xfrm>
          <a:prstGeom prst="rect">
            <a:avLst/>
          </a:prstGeom>
        </p:spPr>
      </p:pic>
      <p:sp>
        <p:nvSpPr>
          <p:cNvPr id="3" name="Rectangle 2"/>
          <p:cNvSpPr/>
          <p:nvPr/>
        </p:nvSpPr>
        <p:spPr>
          <a:xfrm>
            <a:off x="0" y="5950635"/>
            <a:ext cx="9144000" cy="369332"/>
          </a:xfrm>
          <a:prstGeom prst="rect">
            <a:avLst/>
          </a:prstGeom>
        </p:spPr>
        <p:txBody>
          <a:bodyPr wrap="square">
            <a:spAutoFit/>
          </a:bodyPr>
          <a:lstStyle/>
          <a:p>
            <a:pPr algn="ctr"/>
            <a:r>
              <a:rPr lang="en-US" dirty="0">
                <a:hlinkClick r:id="rId3"/>
              </a:rPr>
              <a:t>https://</a:t>
            </a:r>
            <a:r>
              <a:rPr lang="en-US" dirty="0" smtClean="0">
                <a:hlinkClick r:id="rId3"/>
              </a:rPr>
              <a:t>library.busitema.ac.ug/about/building-a-cohort-of-open-scholarship-trainers</a:t>
            </a:r>
            <a:r>
              <a:rPr lang="en-US" dirty="0" smtClean="0"/>
              <a:t> </a:t>
            </a:r>
            <a:endParaRPr lang="en-US" dirty="0"/>
          </a:p>
        </p:txBody>
      </p:sp>
    </p:spTree>
    <p:extLst>
      <p:ext uri="{BB962C8B-B14F-4D97-AF65-F5344CB8AC3E}">
        <p14:creationId xmlns:p14="http://schemas.microsoft.com/office/powerpoint/2010/main" val="44411271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32509" y="6227726"/>
            <a:ext cx="9070109" cy="369332"/>
          </a:xfrm>
          <a:prstGeom prst="rect">
            <a:avLst/>
          </a:prstGeom>
        </p:spPr>
        <p:txBody>
          <a:bodyPr wrap="square">
            <a:spAutoFit/>
          </a:bodyPr>
          <a:lstStyle/>
          <a:p>
            <a:r>
              <a:rPr lang="en-US" dirty="0">
                <a:hlinkClick r:id="rId2"/>
              </a:rPr>
              <a:t>https://</a:t>
            </a:r>
            <a:r>
              <a:rPr lang="en-US" dirty="0" smtClean="0">
                <a:hlinkClick r:id="rId2"/>
              </a:rPr>
              <a:t>www.openaire.eu/openaire-coffee-break-on-e-accessibility-it-s-all-about-the-tools</a:t>
            </a:r>
            <a:r>
              <a:rPr lang="en-US" dirty="0" smtClean="0"/>
              <a:t> </a:t>
            </a:r>
            <a:endParaRPr lang="en-US" dirty="0"/>
          </a:p>
        </p:txBody>
      </p:sp>
      <p:pic>
        <p:nvPicPr>
          <p:cNvPr id="3" name="Picture 2"/>
          <p:cNvPicPr>
            <a:picLocks noChangeAspect="1"/>
          </p:cNvPicPr>
          <p:nvPr/>
        </p:nvPicPr>
        <p:blipFill>
          <a:blip r:embed="rId3"/>
          <a:stretch>
            <a:fillRect/>
          </a:stretch>
        </p:blipFill>
        <p:spPr>
          <a:xfrm>
            <a:off x="0" y="1333500"/>
            <a:ext cx="9144000" cy="4191000"/>
          </a:xfrm>
          <a:prstGeom prst="rect">
            <a:avLst/>
          </a:prstGeom>
        </p:spPr>
      </p:pic>
      <p:sp>
        <p:nvSpPr>
          <p:cNvPr id="4" name="Title 3"/>
          <p:cNvSpPr>
            <a:spLocks noGrp="1"/>
          </p:cNvSpPr>
          <p:nvPr>
            <p:ph type="title"/>
          </p:nvPr>
        </p:nvSpPr>
        <p:spPr/>
        <p:txBody>
          <a:bodyPr/>
          <a:lstStyle/>
          <a:p>
            <a:r>
              <a:rPr lang="en-US" sz="4400" b="1" dirty="0" smtClean="0"/>
              <a:t>Repositories &amp; accessible content</a:t>
            </a:r>
            <a:endParaRPr lang="en-US" sz="4400" b="1" dirty="0"/>
          </a:p>
        </p:txBody>
      </p:sp>
    </p:spTree>
    <p:extLst>
      <p:ext uri="{BB962C8B-B14F-4D97-AF65-F5344CB8AC3E}">
        <p14:creationId xmlns:p14="http://schemas.microsoft.com/office/powerpoint/2010/main" val="295147084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1485900" y="408491"/>
            <a:ext cx="6172200" cy="857250"/>
          </a:xfrm>
          <a:prstGeom prst="rect">
            <a:avLst/>
          </a:prstGeom>
        </p:spPr>
        <p:txBody>
          <a:bodyPr/>
          <a:lstStyle/>
          <a:p>
            <a:pPr lvl="0">
              <a:spcBef>
                <a:spcPts val="0"/>
              </a:spcBef>
            </a:pPr>
            <a:r>
              <a:rPr lang="en-US" sz="9600" b="1" dirty="0" smtClean="0">
                <a:solidFill>
                  <a:schemeClr val="bg1"/>
                </a:solidFill>
                <a:latin typeface="Calibri" panose="020F0502020204030204" pitchFamily="34" charset="0"/>
                <a:cs typeface="Calibri" panose="020F0502020204030204" pitchFamily="34" charset="0"/>
              </a:rPr>
              <a:t>Thank you!</a:t>
            </a:r>
            <a:br>
              <a:rPr lang="en-US" sz="9600" b="1" dirty="0" smtClean="0">
                <a:solidFill>
                  <a:schemeClr val="bg1"/>
                </a:solidFill>
                <a:latin typeface="Calibri" panose="020F0502020204030204" pitchFamily="34" charset="0"/>
                <a:cs typeface="Calibri" panose="020F0502020204030204" pitchFamily="34" charset="0"/>
              </a:rPr>
            </a:br>
            <a:r>
              <a:rPr lang="en-US" sz="6600" dirty="0" smtClean="0">
                <a:solidFill>
                  <a:schemeClr val="bg1"/>
                </a:solidFill>
                <a:latin typeface="Calibri" panose="020F0502020204030204" pitchFamily="34" charset="0"/>
                <a:cs typeface="Calibri" panose="020F0502020204030204" pitchFamily="34" charset="0"/>
              </a:rPr>
              <a:t/>
            </a:r>
            <a:br>
              <a:rPr lang="en-US" sz="6600" dirty="0" smtClean="0">
                <a:solidFill>
                  <a:schemeClr val="bg1"/>
                </a:solidFill>
                <a:latin typeface="Calibri" panose="020F0502020204030204" pitchFamily="34" charset="0"/>
                <a:cs typeface="Calibri" panose="020F0502020204030204" pitchFamily="34" charset="0"/>
              </a:rPr>
            </a:br>
            <a:endParaRPr lang="en-US" sz="2800" dirty="0">
              <a:solidFill>
                <a:schemeClr val="bg1"/>
              </a:solidFill>
              <a:latin typeface="Calibri" panose="020F0502020204030204" pitchFamily="34" charset="0"/>
              <a:cs typeface="Calibri" panose="020F0502020204030204" pitchFamily="34" charset="0"/>
            </a:endParaRPr>
          </a:p>
        </p:txBody>
      </p:sp>
      <p:sp>
        <p:nvSpPr>
          <p:cNvPr id="3" name="Title 1"/>
          <p:cNvSpPr txBox="1">
            <a:spLocks/>
          </p:cNvSpPr>
          <p:nvPr/>
        </p:nvSpPr>
        <p:spPr>
          <a:xfrm>
            <a:off x="5850731" y="5572125"/>
            <a:ext cx="6172200" cy="857250"/>
          </a:xfrm>
          <a:prstGeom prst="rect">
            <a:avLst/>
          </a:prstGeom>
        </p:spPr>
        <p:txBody>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n-US" sz="2250" dirty="0" err="1">
                <a:solidFill>
                  <a:prstClr val="white"/>
                </a:solidFill>
                <a:latin typeface="Open Sans"/>
                <a:cs typeface="Open Sans"/>
              </a:rPr>
              <a:t>www.eifl.net</a:t>
            </a:r>
            <a:endParaRPr lang="en-US" sz="2250" dirty="0">
              <a:solidFill>
                <a:prstClr val="white"/>
              </a:solidFill>
              <a:latin typeface="Open Sans"/>
              <a:cs typeface="Open Sans"/>
            </a:endParaRPr>
          </a:p>
        </p:txBody>
      </p:sp>
      <p:sp>
        <p:nvSpPr>
          <p:cNvPr id="4" name="Title 1"/>
          <p:cNvSpPr txBox="1">
            <a:spLocks/>
          </p:cNvSpPr>
          <p:nvPr/>
        </p:nvSpPr>
        <p:spPr>
          <a:xfrm>
            <a:off x="1485900" y="2579876"/>
            <a:ext cx="6172200" cy="857250"/>
          </a:xfrm>
          <a:prstGeom prst="rect">
            <a:avLst/>
          </a:prstGeom>
        </p:spPr>
        <p:txBody>
          <a:bodyPr/>
          <a:lstStyle>
            <a:lvl1pPr algn="ctr" defTabSz="342900" rtl="0" eaLnBrk="1" latinLnBrk="0" hangingPunct="1">
              <a:spcBef>
                <a:spcPct val="0"/>
              </a:spcBef>
              <a:buNone/>
              <a:defRPr sz="3300" kern="1200">
                <a:solidFill>
                  <a:schemeClr val="tx1"/>
                </a:solidFill>
                <a:latin typeface="+mj-lt"/>
                <a:ea typeface="+mj-ea"/>
                <a:cs typeface="+mj-cs"/>
              </a:defRPr>
            </a:lvl1pPr>
          </a:lstStyle>
          <a:p>
            <a:pPr>
              <a:spcBef>
                <a:spcPts val="0"/>
              </a:spcBef>
            </a:pPr>
            <a:r>
              <a:rPr lang="en-US" sz="2800" b="1" dirty="0" smtClean="0">
                <a:solidFill>
                  <a:prstClr val="white"/>
                </a:solidFill>
                <a:cs typeface="Calibri" panose="020F0502020204030204" pitchFamily="34" charset="0"/>
              </a:rPr>
              <a:t>Contact:</a:t>
            </a:r>
            <a:r>
              <a:rPr lang="en-US" sz="2800" dirty="0" smtClean="0">
                <a:solidFill>
                  <a:prstClr val="black"/>
                </a:solidFill>
              </a:rPr>
              <a:t> </a:t>
            </a:r>
            <a:r>
              <a:rPr lang="en-US" sz="2800" dirty="0" smtClean="0">
                <a:solidFill>
                  <a:prstClr val="white"/>
                </a:solidFill>
              </a:rPr>
              <a:t>iryna.kuchma@eifl.net </a:t>
            </a:r>
          </a:p>
          <a:p>
            <a:pPr>
              <a:spcBef>
                <a:spcPts val="0"/>
              </a:spcBef>
            </a:pPr>
            <a:r>
              <a:rPr lang="en-US" sz="6600" dirty="0" smtClean="0">
                <a:solidFill>
                  <a:prstClr val="white"/>
                </a:solidFill>
                <a:cs typeface="Calibri" panose="020F0502020204030204" pitchFamily="34" charset="0"/>
              </a:rPr>
              <a:t/>
            </a:r>
            <a:br>
              <a:rPr lang="en-US" sz="6600" dirty="0" smtClean="0">
                <a:solidFill>
                  <a:prstClr val="white"/>
                </a:solidFill>
                <a:cs typeface="Calibri" panose="020F0502020204030204" pitchFamily="34" charset="0"/>
              </a:rPr>
            </a:br>
            <a:r>
              <a:rPr lang="en-US" sz="6600" dirty="0" smtClean="0">
                <a:solidFill>
                  <a:prstClr val="white"/>
                </a:solidFill>
                <a:cs typeface="Calibri" panose="020F0502020204030204" pitchFamily="34" charset="0"/>
              </a:rPr>
              <a:t/>
            </a:r>
            <a:br>
              <a:rPr lang="en-US" sz="6600" dirty="0" smtClean="0">
                <a:solidFill>
                  <a:prstClr val="white"/>
                </a:solidFill>
                <a:cs typeface="Calibri" panose="020F0502020204030204" pitchFamily="34" charset="0"/>
              </a:rPr>
            </a:br>
            <a:endParaRPr lang="en-US" sz="2800" dirty="0">
              <a:solidFill>
                <a:prstClr val="white"/>
              </a:solidFill>
              <a:cs typeface="Calibri" panose="020F0502020204030204" pitchFamily="34" charset="0"/>
            </a:endParaRPr>
          </a:p>
        </p:txBody>
      </p:sp>
      <p:pic>
        <p:nvPicPr>
          <p:cNvPr id="5" name="Pictur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3948878"/>
            <a:ext cx="9144000" cy="2909122"/>
          </a:xfrm>
          <a:prstGeom prst="rect">
            <a:avLst/>
          </a:prstGeom>
        </p:spPr>
      </p:pic>
    </p:spTree>
    <p:extLst>
      <p:ext uri="{BB962C8B-B14F-4D97-AF65-F5344CB8AC3E}">
        <p14:creationId xmlns:p14="http://schemas.microsoft.com/office/powerpoint/2010/main" val="241674041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sz="3600" b="1" dirty="0" smtClean="0"/>
              <a:t>Open science practices</a:t>
            </a:r>
            <a:endParaRPr lang="en-US" sz="3600" b="1" dirty="0"/>
          </a:p>
        </p:txBody>
      </p:sp>
      <p:sp>
        <p:nvSpPr>
          <p:cNvPr id="5" name="Content Placeholder 4"/>
          <p:cNvSpPr>
            <a:spLocks noGrp="1"/>
          </p:cNvSpPr>
          <p:nvPr>
            <p:ph idx="1"/>
          </p:nvPr>
        </p:nvSpPr>
        <p:spPr>
          <a:xfrm>
            <a:off x="457200" y="1173019"/>
            <a:ext cx="8229240" cy="4316417"/>
          </a:xfrm>
        </p:spPr>
        <p:txBody>
          <a:bodyPr/>
          <a:lstStyle/>
          <a:p>
            <a:r>
              <a:rPr lang="en-IE" sz="2000" b="1" dirty="0" smtClean="0"/>
              <a:t>Open </a:t>
            </a:r>
            <a:r>
              <a:rPr lang="en-IE" sz="2000" b="1" dirty="0"/>
              <a:t>Access </a:t>
            </a:r>
            <a:r>
              <a:rPr lang="en-IE" sz="2000" dirty="0"/>
              <a:t>to publications, data, software and other research outputs</a:t>
            </a:r>
            <a:endParaRPr lang="en-US" sz="2000" dirty="0"/>
          </a:p>
          <a:p>
            <a:r>
              <a:rPr lang="en-IE" sz="2000" b="1" dirty="0"/>
              <a:t>Research data management </a:t>
            </a:r>
            <a:r>
              <a:rPr lang="en-IE" sz="2000" dirty="0"/>
              <a:t>according to CARE (Collective Benefit, Authority to Control, Responsibility and Ethics) and FAIR (Findable, Accessible, Interoperable and Reusable) principles</a:t>
            </a:r>
            <a:endParaRPr lang="en-US" sz="2000" dirty="0"/>
          </a:p>
          <a:p>
            <a:r>
              <a:rPr lang="en-IE" sz="2000" b="1" dirty="0"/>
              <a:t>Open Educational Resources </a:t>
            </a:r>
            <a:endParaRPr lang="en-US" sz="2000" b="1" dirty="0"/>
          </a:p>
          <a:p>
            <a:r>
              <a:rPr lang="en-IE" sz="2000" b="1" dirty="0"/>
              <a:t>Research ethics and integrity</a:t>
            </a:r>
            <a:endParaRPr lang="en-US" sz="2000" b="1" dirty="0"/>
          </a:p>
          <a:p>
            <a:r>
              <a:rPr lang="en-IE" sz="2000" b="1" dirty="0" smtClean="0"/>
              <a:t>Free and </a:t>
            </a:r>
            <a:r>
              <a:rPr lang="en-IE" sz="2000" b="1" dirty="0"/>
              <a:t>Open Source </a:t>
            </a:r>
            <a:r>
              <a:rPr lang="en-IE" sz="2000" b="1" dirty="0" smtClean="0"/>
              <a:t>Software</a:t>
            </a:r>
          </a:p>
          <a:p>
            <a:r>
              <a:rPr lang="en-IE" sz="2000" b="1" dirty="0" smtClean="0"/>
              <a:t>Open </a:t>
            </a:r>
            <a:r>
              <a:rPr lang="en-IE" sz="2000" b="1" dirty="0"/>
              <a:t>hardware</a:t>
            </a:r>
          </a:p>
          <a:p>
            <a:r>
              <a:rPr lang="en-IE" sz="2000" b="1" dirty="0"/>
              <a:t>Reproducibility practices </a:t>
            </a:r>
            <a:r>
              <a:rPr lang="en-IE" sz="2000" dirty="0"/>
              <a:t>(preregistration, registered reports, open algorithms, notebooks, models, protocols and workflows, etc.)</a:t>
            </a:r>
            <a:endParaRPr lang="en-US" sz="2000" dirty="0"/>
          </a:p>
          <a:p>
            <a:r>
              <a:rPr lang="en-IE" sz="2000" b="1" dirty="0"/>
              <a:t>Reform of research assessment systems </a:t>
            </a:r>
            <a:r>
              <a:rPr lang="en-IE" sz="2000" dirty="0"/>
              <a:t>and practices to reward and incentivise quality, impact and openness</a:t>
            </a:r>
            <a:endParaRPr lang="en-US" sz="2000" dirty="0"/>
          </a:p>
          <a:p>
            <a:r>
              <a:rPr lang="en-IE" sz="2000" b="1" dirty="0" smtClean="0"/>
              <a:t>Citizen/community </a:t>
            </a:r>
            <a:r>
              <a:rPr lang="en-IE" sz="2000" b="1" dirty="0"/>
              <a:t>science </a:t>
            </a:r>
            <a:r>
              <a:rPr lang="en-IE" sz="2000" dirty="0"/>
              <a:t>and science communication</a:t>
            </a:r>
            <a:endParaRPr lang="en-US" sz="2000" dirty="0"/>
          </a:p>
          <a:p>
            <a:endParaRPr lang="en-US" sz="2000" dirty="0"/>
          </a:p>
        </p:txBody>
      </p:sp>
      <p:pic>
        <p:nvPicPr>
          <p:cNvPr id="6" name="Picture 5" descr="https://book.fosteropenscience.eu/en/Images/Icons/collaborate.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053348" y="2408592"/>
            <a:ext cx="2090652" cy="209065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4097934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E" sz="3600" b="1" dirty="0" smtClean="0"/>
              <a:t>Infrastructures &amp; </a:t>
            </a:r>
            <a:r>
              <a:rPr lang="en-IE" sz="3600" b="1" dirty="0"/>
              <a:t>systems for </a:t>
            </a:r>
            <a:r>
              <a:rPr lang="en-IE" sz="3600" b="1" dirty="0" smtClean="0"/>
              <a:t>open science</a:t>
            </a:r>
            <a:endParaRPr lang="en-US" sz="3600" dirty="0"/>
          </a:p>
        </p:txBody>
      </p:sp>
      <p:sp>
        <p:nvSpPr>
          <p:cNvPr id="3" name="Content Placeholder 2"/>
          <p:cNvSpPr>
            <a:spLocks noGrp="1"/>
          </p:cNvSpPr>
          <p:nvPr>
            <p:ph idx="1"/>
          </p:nvPr>
        </p:nvSpPr>
        <p:spPr>
          <a:xfrm>
            <a:off x="457200" y="1235066"/>
            <a:ext cx="8229240" cy="3977279"/>
          </a:xfrm>
        </p:spPr>
        <p:txBody>
          <a:bodyPr/>
          <a:lstStyle/>
          <a:p>
            <a:r>
              <a:rPr lang="en-IE" sz="2400" dirty="0" smtClean="0"/>
              <a:t>High </a:t>
            </a:r>
            <a:r>
              <a:rPr lang="en-IE" sz="2400" dirty="0"/>
              <a:t>speed digital communication links and internet</a:t>
            </a:r>
            <a:endParaRPr lang="en-US" sz="2400" dirty="0"/>
          </a:p>
          <a:p>
            <a:r>
              <a:rPr lang="en-IE" sz="2400" dirty="0"/>
              <a:t>Computing and data infrastructure, based, as far as possible, on open source software stacks</a:t>
            </a:r>
            <a:endParaRPr lang="en-US" sz="2400" dirty="0"/>
          </a:p>
          <a:p>
            <a:r>
              <a:rPr lang="en-IE" sz="2400" dirty="0"/>
              <a:t>Publishing platforms and repositories based, as far as possible, on open source software stacks</a:t>
            </a:r>
            <a:endParaRPr lang="en-US" sz="2400" dirty="0"/>
          </a:p>
          <a:p>
            <a:r>
              <a:rPr lang="en-IE" sz="2400" dirty="0"/>
              <a:t>Persistent identifiers (PIDs) and authentication and authorisation systems (AAI)</a:t>
            </a:r>
            <a:endParaRPr lang="en-US" sz="2400" dirty="0"/>
          </a:p>
          <a:p>
            <a:r>
              <a:rPr lang="en-IE" sz="2400" dirty="0"/>
              <a:t>Digital skills required to manage research data, access and manage ICT infrastructures, and to practice open, reproducible and responsible research</a:t>
            </a:r>
            <a:endParaRPr lang="en-US" sz="2400" dirty="0"/>
          </a:p>
          <a:p>
            <a:r>
              <a:rPr lang="en-IE" sz="2400" dirty="0"/>
              <a:t>Supportive legal and regulatory environment</a:t>
            </a:r>
            <a:endParaRPr lang="en-US" sz="2400" dirty="0"/>
          </a:p>
          <a:p>
            <a:endParaRPr lang="en-US" dirty="0"/>
          </a:p>
        </p:txBody>
      </p:sp>
      <p:pic>
        <p:nvPicPr>
          <p:cNvPr id="4" name="Picture 2" descr="https://book.fosteropenscience.eu/en/Images/Icons/gears.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304808" y="5126180"/>
            <a:ext cx="1839192" cy="183919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7319975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a:off x="0" y="6336081"/>
            <a:ext cx="9144000" cy="521921"/>
            <a:chOff x="0" y="0"/>
            <a:chExt cx="13004800" cy="742288"/>
          </a:xfrm>
        </p:grpSpPr>
        <p:sp>
          <p:nvSpPr>
            <p:cNvPr id="3" name="Freeform 3"/>
            <p:cNvSpPr/>
            <p:nvPr/>
          </p:nvSpPr>
          <p:spPr>
            <a:xfrm>
              <a:off x="0" y="0"/>
              <a:ext cx="13004800" cy="742315"/>
            </a:xfrm>
            <a:custGeom>
              <a:avLst/>
              <a:gdLst/>
              <a:ahLst/>
              <a:cxnLst/>
              <a:rect l="l" t="t" r="r" b="b"/>
              <a:pathLst>
                <a:path w="13004800" h="742315">
                  <a:moveTo>
                    <a:pt x="0" y="0"/>
                  </a:moveTo>
                  <a:lnTo>
                    <a:pt x="13004800" y="0"/>
                  </a:lnTo>
                  <a:lnTo>
                    <a:pt x="13004800" y="742315"/>
                  </a:lnTo>
                  <a:lnTo>
                    <a:pt x="0" y="742315"/>
                  </a:lnTo>
                  <a:close/>
                </a:path>
              </a:pathLst>
            </a:custGeom>
            <a:gradFill rotWithShape="1">
              <a:gsLst>
                <a:gs pos="0">
                  <a:srgbClr val="004983">
                    <a:alpha val="100000"/>
                  </a:srgbClr>
                </a:gs>
                <a:gs pos="100000">
                  <a:srgbClr val="0077D4">
                    <a:alpha val="100000"/>
                  </a:srgbClr>
                </a:gs>
              </a:gsLst>
              <a:lin ang="11574577"/>
            </a:gradFill>
          </p:spPr>
          <p:txBody>
            <a:bodyPr/>
            <a:lstStyle/>
            <a:p>
              <a:endParaRPr lang="fr-FR" sz="1688">
                <a:solidFill>
                  <a:prstClr val="black"/>
                </a:solidFill>
              </a:endParaRPr>
            </a:p>
          </p:txBody>
        </p:sp>
      </p:grpSp>
      <p:grpSp>
        <p:nvGrpSpPr>
          <p:cNvPr id="4" name="Group 4"/>
          <p:cNvGrpSpPr/>
          <p:nvPr/>
        </p:nvGrpSpPr>
        <p:grpSpPr>
          <a:xfrm>
            <a:off x="-799" y="29"/>
            <a:ext cx="9143998" cy="758619"/>
            <a:chOff x="0" y="0"/>
            <a:chExt cx="13004797" cy="1078925"/>
          </a:xfrm>
        </p:grpSpPr>
        <p:sp>
          <p:nvSpPr>
            <p:cNvPr id="5" name="Freeform 5"/>
            <p:cNvSpPr/>
            <p:nvPr/>
          </p:nvSpPr>
          <p:spPr>
            <a:xfrm>
              <a:off x="0" y="0"/>
              <a:ext cx="13004800" cy="1078865"/>
            </a:xfrm>
            <a:custGeom>
              <a:avLst/>
              <a:gdLst/>
              <a:ahLst/>
              <a:cxnLst/>
              <a:rect l="l" t="t" r="r" b="b"/>
              <a:pathLst>
                <a:path w="13004800" h="1078865">
                  <a:moveTo>
                    <a:pt x="0" y="0"/>
                  </a:moveTo>
                  <a:lnTo>
                    <a:pt x="13004800" y="0"/>
                  </a:lnTo>
                  <a:lnTo>
                    <a:pt x="13004800" y="1078865"/>
                  </a:lnTo>
                  <a:lnTo>
                    <a:pt x="0" y="1078865"/>
                  </a:lnTo>
                  <a:close/>
                </a:path>
              </a:pathLst>
            </a:custGeom>
            <a:gradFill rotWithShape="1">
              <a:gsLst>
                <a:gs pos="0">
                  <a:srgbClr val="004983">
                    <a:alpha val="100000"/>
                  </a:srgbClr>
                </a:gs>
                <a:gs pos="100000">
                  <a:srgbClr val="0077D4">
                    <a:alpha val="100000"/>
                  </a:srgbClr>
                </a:gs>
              </a:gsLst>
              <a:lin ang="0"/>
            </a:gradFill>
          </p:spPr>
          <p:txBody>
            <a:bodyPr/>
            <a:lstStyle/>
            <a:p>
              <a:endParaRPr lang="fr-FR" sz="1688">
                <a:solidFill>
                  <a:prstClr val="black"/>
                </a:solidFill>
              </a:endParaRPr>
            </a:p>
          </p:txBody>
        </p:sp>
      </p:grpSp>
      <p:sp>
        <p:nvSpPr>
          <p:cNvPr id="6" name="Freeform 6"/>
          <p:cNvSpPr/>
          <p:nvPr/>
        </p:nvSpPr>
        <p:spPr>
          <a:xfrm>
            <a:off x="165410" y="6393181"/>
            <a:ext cx="1966493" cy="414345"/>
          </a:xfrm>
          <a:custGeom>
            <a:avLst/>
            <a:gdLst/>
            <a:ahLst/>
            <a:cxnLst/>
            <a:rect l="l" t="t" r="r" b="b"/>
            <a:pathLst>
              <a:path w="2097593" h="441968">
                <a:moveTo>
                  <a:pt x="0" y="0"/>
                </a:moveTo>
                <a:lnTo>
                  <a:pt x="2097593" y="0"/>
                </a:lnTo>
                <a:lnTo>
                  <a:pt x="2097593" y="441968"/>
                </a:lnTo>
                <a:lnTo>
                  <a:pt x="0" y="441968"/>
                </a:lnTo>
                <a:lnTo>
                  <a:pt x="0" y="0"/>
                </a:lnTo>
                <a:close/>
              </a:path>
            </a:pathLst>
          </a:custGeom>
          <a:blipFill>
            <a:blip r:embed="rId2"/>
            <a:stretch>
              <a:fillRect l="-200" r="-200"/>
            </a:stretch>
          </a:blipFill>
        </p:spPr>
        <p:txBody>
          <a:bodyPr/>
          <a:lstStyle/>
          <a:p>
            <a:endParaRPr lang="fr-FR" sz="1688">
              <a:solidFill>
                <a:prstClr val="black"/>
              </a:solidFill>
            </a:endParaRPr>
          </a:p>
        </p:txBody>
      </p:sp>
      <p:sp>
        <p:nvSpPr>
          <p:cNvPr id="7" name="TextBox 7"/>
          <p:cNvSpPr txBox="1"/>
          <p:nvPr/>
        </p:nvSpPr>
        <p:spPr>
          <a:xfrm>
            <a:off x="6543675" y="6399214"/>
            <a:ext cx="1885950" cy="179536"/>
          </a:xfrm>
          <a:prstGeom prst="rect">
            <a:avLst/>
          </a:prstGeom>
        </p:spPr>
        <p:txBody>
          <a:bodyPr lIns="0" tIns="0" rIns="0" bIns="0" rtlCol="0" anchor="t">
            <a:spAutoFit/>
          </a:bodyPr>
          <a:lstStyle/>
          <a:p>
            <a:pPr algn="r">
              <a:lnSpc>
                <a:spcPts val="1439"/>
              </a:lnSpc>
            </a:pPr>
            <a:endParaRPr lang="en-US" sz="1199" spc="10" dirty="0">
              <a:solidFill>
                <a:srgbClr val="898989"/>
              </a:solidFill>
              <a:latin typeface="TT Rounds Condensed"/>
            </a:endParaRPr>
          </a:p>
        </p:txBody>
      </p:sp>
      <p:sp>
        <p:nvSpPr>
          <p:cNvPr id="8" name="Freeform 8"/>
          <p:cNvSpPr/>
          <p:nvPr/>
        </p:nvSpPr>
        <p:spPr>
          <a:xfrm>
            <a:off x="471083" y="810222"/>
            <a:ext cx="8200235" cy="5525860"/>
          </a:xfrm>
          <a:custGeom>
            <a:avLst/>
            <a:gdLst/>
            <a:ahLst/>
            <a:cxnLst/>
            <a:rect l="l" t="t" r="r" b="b"/>
            <a:pathLst>
              <a:path w="8746917" h="5894251">
                <a:moveTo>
                  <a:pt x="0" y="0"/>
                </a:moveTo>
                <a:lnTo>
                  <a:pt x="8746917" y="0"/>
                </a:lnTo>
                <a:lnTo>
                  <a:pt x="8746917" y="5894250"/>
                </a:lnTo>
                <a:lnTo>
                  <a:pt x="0" y="5894250"/>
                </a:lnTo>
                <a:lnTo>
                  <a:pt x="0" y="0"/>
                </a:lnTo>
                <a:close/>
              </a:path>
            </a:pathLst>
          </a:custGeom>
          <a:blipFill>
            <a:blip r:embed="rId3"/>
            <a:stretch>
              <a:fillRect/>
            </a:stretch>
          </a:blipFill>
        </p:spPr>
        <p:txBody>
          <a:bodyPr/>
          <a:lstStyle/>
          <a:p>
            <a:endParaRPr lang="fr-FR" sz="1688">
              <a:solidFill>
                <a:prstClr val="black"/>
              </a:solidFill>
            </a:endParaRPr>
          </a:p>
        </p:txBody>
      </p:sp>
      <p:sp>
        <p:nvSpPr>
          <p:cNvPr id="9" name="TextBox 9"/>
          <p:cNvSpPr txBox="1"/>
          <p:nvPr/>
        </p:nvSpPr>
        <p:spPr>
          <a:xfrm>
            <a:off x="315672" y="271843"/>
            <a:ext cx="8512645" cy="269304"/>
          </a:xfrm>
          <a:prstGeom prst="rect">
            <a:avLst/>
          </a:prstGeom>
        </p:spPr>
        <p:txBody>
          <a:bodyPr lIns="0" tIns="0" rIns="0" bIns="0" rtlCol="0" anchor="t">
            <a:spAutoFit/>
          </a:bodyPr>
          <a:lstStyle/>
          <a:p>
            <a:pPr>
              <a:lnSpc>
                <a:spcPts val="2080"/>
              </a:lnSpc>
            </a:pPr>
            <a:r>
              <a:rPr lang="en-US" sz="2499" spc="-15">
                <a:solidFill>
                  <a:srgbClr val="FFFFFF"/>
                </a:solidFill>
                <a:latin typeface="Glacial Indifference Bold"/>
              </a:rPr>
              <a:t>Benefits of open science</a:t>
            </a:r>
          </a:p>
        </p:txBody>
      </p:sp>
    </p:spTree>
    <p:extLst>
      <p:ext uri="{BB962C8B-B14F-4D97-AF65-F5344CB8AC3E}">
        <p14:creationId xmlns:p14="http://schemas.microsoft.com/office/powerpoint/2010/main" val="61677494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a:off x="0" y="6336081"/>
            <a:ext cx="9144000" cy="521921"/>
            <a:chOff x="0" y="0"/>
            <a:chExt cx="13004800" cy="742288"/>
          </a:xfrm>
        </p:grpSpPr>
        <p:sp>
          <p:nvSpPr>
            <p:cNvPr id="3" name="Freeform 3"/>
            <p:cNvSpPr/>
            <p:nvPr/>
          </p:nvSpPr>
          <p:spPr>
            <a:xfrm>
              <a:off x="0" y="0"/>
              <a:ext cx="13004800" cy="742315"/>
            </a:xfrm>
            <a:custGeom>
              <a:avLst/>
              <a:gdLst/>
              <a:ahLst/>
              <a:cxnLst/>
              <a:rect l="l" t="t" r="r" b="b"/>
              <a:pathLst>
                <a:path w="13004800" h="742315">
                  <a:moveTo>
                    <a:pt x="0" y="0"/>
                  </a:moveTo>
                  <a:lnTo>
                    <a:pt x="13004800" y="0"/>
                  </a:lnTo>
                  <a:lnTo>
                    <a:pt x="13004800" y="742315"/>
                  </a:lnTo>
                  <a:lnTo>
                    <a:pt x="0" y="742315"/>
                  </a:lnTo>
                  <a:close/>
                </a:path>
              </a:pathLst>
            </a:custGeom>
            <a:gradFill rotWithShape="1">
              <a:gsLst>
                <a:gs pos="0">
                  <a:srgbClr val="004983">
                    <a:alpha val="100000"/>
                  </a:srgbClr>
                </a:gs>
                <a:gs pos="100000">
                  <a:srgbClr val="0077D4">
                    <a:alpha val="100000"/>
                  </a:srgbClr>
                </a:gs>
              </a:gsLst>
              <a:lin ang="11574577"/>
            </a:gradFill>
          </p:spPr>
          <p:txBody>
            <a:bodyPr/>
            <a:lstStyle/>
            <a:p>
              <a:endParaRPr lang="fr-FR" sz="1688">
                <a:solidFill>
                  <a:prstClr val="black"/>
                </a:solidFill>
              </a:endParaRPr>
            </a:p>
          </p:txBody>
        </p:sp>
      </p:grpSp>
      <p:grpSp>
        <p:nvGrpSpPr>
          <p:cNvPr id="4" name="Group 4"/>
          <p:cNvGrpSpPr/>
          <p:nvPr/>
        </p:nvGrpSpPr>
        <p:grpSpPr>
          <a:xfrm>
            <a:off x="-799" y="29"/>
            <a:ext cx="9143998" cy="758619"/>
            <a:chOff x="0" y="0"/>
            <a:chExt cx="13004797" cy="1078925"/>
          </a:xfrm>
        </p:grpSpPr>
        <p:sp>
          <p:nvSpPr>
            <p:cNvPr id="5" name="Freeform 5"/>
            <p:cNvSpPr/>
            <p:nvPr/>
          </p:nvSpPr>
          <p:spPr>
            <a:xfrm>
              <a:off x="0" y="0"/>
              <a:ext cx="13004800" cy="1078865"/>
            </a:xfrm>
            <a:custGeom>
              <a:avLst/>
              <a:gdLst/>
              <a:ahLst/>
              <a:cxnLst/>
              <a:rect l="l" t="t" r="r" b="b"/>
              <a:pathLst>
                <a:path w="13004800" h="1078865">
                  <a:moveTo>
                    <a:pt x="0" y="0"/>
                  </a:moveTo>
                  <a:lnTo>
                    <a:pt x="13004800" y="0"/>
                  </a:lnTo>
                  <a:lnTo>
                    <a:pt x="13004800" y="1078865"/>
                  </a:lnTo>
                  <a:lnTo>
                    <a:pt x="0" y="1078865"/>
                  </a:lnTo>
                  <a:close/>
                </a:path>
              </a:pathLst>
            </a:custGeom>
            <a:gradFill rotWithShape="1">
              <a:gsLst>
                <a:gs pos="0">
                  <a:srgbClr val="004983">
                    <a:alpha val="100000"/>
                  </a:srgbClr>
                </a:gs>
                <a:gs pos="100000">
                  <a:srgbClr val="0077D4">
                    <a:alpha val="100000"/>
                  </a:srgbClr>
                </a:gs>
              </a:gsLst>
              <a:lin ang="0"/>
            </a:gradFill>
          </p:spPr>
          <p:txBody>
            <a:bodyPr/>
            <a:lstStyle/>
            <a:p>
              <a:endParaRPr lang="fr-FR" sz="1688">
                <a:solidFill>
                  <a:prstClr val="black"/>
                </a:solidFill>
              </a:endParaRPr>
            </a:p>
          </p:txBody>
        </p:sp>
      </p:grpSp>
      <p:sp>
        <p:nvSpPr>
          <p:cNvPr id="6" name="Freeform 6"/>
          <p:cNvSpPr/>
          <p:nvPr/>
        </p:nvSpPr>
        <p:spPr>
          <a:xfrm>
            <a:off x="165410" y="6393181"/>
            <a:ext cx="1966493" cy="414345"/>
          </a:xfrm>
          <a:custGeom>
            <a:avLst/>
            <a:gdLst/>
            <a:ahLst/>
            <a:cxnLst/>
            <a:rect l="l" t="t" r="r" b="b"/>
            <a:pathLst>
              <a:path w="2097593" h="441968">
                <a:moveTo>
                  <a:pt x="0" y="0"/>
                </a:moveTo>
                <a:lnTo>
                  <a:pt x="2097593" y="0"/>
                </a:lnTo>
                <a:lnTo>
                  <a:pt x="2097593" y="441968"/>
                </a:lnTo>
                <a:lnTo>
                  <a:pt x="0" y="441968"/>
                </a:lnTo>
                <a:lnTo>
                  <a:pt x="0" y="0"/>
                </a:lnTo>
                <a:close/>
              </a:path>
            </a:pathLst>
          </a:custGeom>
          <a:blipFill>
            <a:blip r:embed="rId3"/>
            <a:stretch>
              <a:fillRect l="-200" r="-200"/>
            </a:stretch>
          </a:blipFill>
        </p:spPr>
        <p:txBody>
          <a:bodyPr/>
          <a:lstStyle/>
          <a:p>
            <a:endParaRPr lang="fr-FR" sz="1688">
              <a:solidFill>
                <a:prstClr val="black"/>
              </a:solidFill>
            </a:endParaRPr>
          </a:p>
        </p:txBody>
      </p:sp>
      <p:sp>
        <p:nvSpPr>
          <p:cNvPr id="7" name="TextBox 7"/>
          <p:cNvSpPr txBox="1"/>
          <p:nvPr/>
        </p:nvSpPr>
        <p:spPr>
          <a:xfrm>
            <a:off x="315672" y="271843"/>
            <a:ext cx="8512645" cy="269304"/>
          </a:xfrm>
          <a:prstGeom prst="rect">
            <a:avLst/>
          </a:prstGeom>
        </p:spPr>
        <p:txBody>
          <a:bodyPr lIns="0" tIns="0" rIns="0" bIns="0" rtlCol="0" anchor="t">
            <a:spAutoFit/>
          </a:bodyPr>
          <a:lstStyle/>
          <a:p>
            <a:pPr>
              <a:lnSpc>
                <a:spcPts val="2080"/>
              </a:lnSpc>
            </a:pPr>
            <a:r>
              <a:rPr lang="en-US" sz="2499" spc="-15">
                <a:solidFill>
                  <a:srgbClr val="FFFFFF"/>
                </a:solidFill>
                <a:latin typeface="Glacial Indifference Bold"/>
              </a:rPr>
              <a:t>Shifting the culture of science</a:t>
            </a:r>
          </a:p>
        </p:txBody>
      </p:sp>
      <p:sp>
        <p:nvSpPr>
          <p:cNvPr id="8" name="TextBox 8"/>
          <p:cNvSpPr txBox="1"/>
          <p:nvPr/>
        </p:nvSpPr>
        <p:spPr>
          <a:xfrm>
            <a:off x="401384" y="1456349"/>
            <a:ext cx="3725773" cy="4347344"/>
          </a:xfrm>
          <a:prstGeom prst="rect">
            <a:avLst/>
          </a:prstGeom>
        </p:spPr>
        <p:txBody>
          <a:bodyPr lIns="0" tIns="0" rIns="0" bIns="0" rtlCol="0" anchor="t">
            <a:spAutoFit/>
          </a:bodyPr>
          <a:lstStyle/>
          <a:p>
            <a:pPr algn="ctr">
              <a:lnSpc>
                <a:spcPts val="2700"/>
              </a:lnSpc>
            </a:pPr>
            <a:r>
              <a:rPr lang="en-US" sz="2499" spc="23">
                <a:solidFill>
                  <a:srgbClr val="284493"/>
                </a:solidFill>
                <a:latin typeface="Glacial Indifference Bold"/>
              </a:rPr>
              <a:t>Need practical actions </a:t>
            </a:r>
            <a:r>
              <a:rPr lang="en-US" sz="2499" spc="23">
                <a:solidFill>
                  <a:srgbClr val="284493"/>
                </a:solidFill>
                <a:latin typeface="Glacial Indifference Bold Italics"/>
              </a:rPr>
              <a:t>and</a:t>
            </a:r>
            <a:r>
              <a:rPr lang="en-US" sz="2499" spc="23">
                <a:solidFill>
                  <a:srgbClr val="284493"/>
                </a:solidFill>
                <a:latin typeface="Glacial Indifference Bold"/>
              </a:rPr>
              <a:t> cultural shifts</a:t>
            </a:r>
          </a:p>
          <a:p>
            <a:pPr>
              <a:lnSpc>
                <a:spcPts val="2133"/>
              </a:lnSpc>
            </a:pPr>
            <a:endParaRPr lang="en-US" sz="2499" spc="23">
              <a:solidFill>
                <a:srgbClr val="284493"/>
              </a:solidFill>
              <a:latin typeface="Glacial Indifference Bold"/>
            </a:endParaRPr>
          </a:p>
          <a:p>
            <a:pPr>
              <a:lnSpc>
                <a:spcPts val="2133"/>
              </a:lnSpc>
            </a:pPr>
            <a:endParaRPr lang="en-US" sz="2499" spc="23">
              <a:solidFill>
                <a:srgbClr val="284493"/>
              </a:solidFill>
              <a:latin typeface="Glacial Indifference Bold"/>
            </a:endParaRPr>
          </a:p>
          <a:p>
            <a:pPr>
              <a:lnSpc>
                <a:spcPts val="2133"/>
              </a:lnSpc>
            </a:pPr>
            <a:endParaRPr lang="en-US" sz="2499" spc="23">
              <a:solidFill>
                <a:srgbClr val="284493"/>
              </a:solidFill>
              <a:latin typeface="Glacial Indifference Bold"/>
            </a:endParaRPr>
          </a:p>
          <a:p>
            <a:pPr algn="ctr">
              <a:lnSpc>
                <a:spcPts val="2700"/>
              </a:lnSpc>
            </a:pPr>
            <a:r>
              <a:rPr lang="en-US" sz="2499" spc="23">
                <a:solidFill>
                  <a:srgbClr val="284493"/>
                </a:solidFill>
                <a:latin typeface="Glacial Indifference Bold"/>
              </a:rPr>
              <a:t>Equitable </a:t>
            </a:r>
          </a:p>
          <a:p>
            <a:pPr algn="ctr">
              <a:lnSpc>
                <a:spcPts val="2700"/>
              </a:lnSpc>
            </a:pPr>
            <a:r>
              <a:rPr lang="en-US" sz="2499" spc="23">
                <a:solidFill>
                  <a:srgbClr val="284493"/>
                </a:solidFill>
                <a:latin typeface="Glacial Indifference Bold"/>
              </a:rPr>
              <a:t>collaboration</a:t>
            </a:r>
          </a:p>
          <a:p>
            <a:pPr>
              <a:lnSpc>
                <a:spcPts val="2133"/>
              </a:lnSpc>
            </a:pPr>
            <a:endParaRPr lang="en-US" sz="2499" spc="23">
              <a:solidFill>
                <a:srgbClr val="284493"/>
              </a:solidFill>
              <a:latin typeface="Glacial Indifference Bold"/>
            </a:endParaRPr>
          </a:p>
          <a:p>
            <a:pPr>
              <a:lnSpc>
                <a:spcPts val="2133"/>
              </a:lnSpc>
            </a:pPr>
            <a:endParaRPr lang="en-US" sz="2499" spc="23">
              <a:solidFill>
                <a:srgbClr val="284493"/>
              </a:solidFill>
              <a:latin typeface="Glacial Indifference Bold"/>
            </a:endParaRPr>
          </a:p>
          <a:p>
            <a:pPr>
              <a:lnSpc>
                <a:spcPts val="2133"/>
              </a:lnSpc>
            </a:pPr>
            <a:endParaRPr lang="en-US" sz="2499" spc="23">
              <a:solidFill>
                <a:srgbClr val="284493"/>
              </a:solidFill>
              <a:latin typeface="Glacial Indifference Bold"/>
            </a:endParaRPr>
          </a:p>
          <a:p>
            <a:pPr algn="ctr">
              <a:lnSpc>
                <a:spcPts val="2133"/>
              </a:lnSpc>
            </a:pPr>
            <a:r>
              <a:rPr lang="en-US" sz="1974" spc="17">
                <a:solidFill>
                  <a:srgbClr val="623288"/>
                </a:solidFill>
                <a:latin typeface="Glacial Indifference Bold"/>
              </a:rPr>
              <a:t>Actions are underway </a:t>
            </a:r>
          </a:p>
          <a:p>
            <a:pPr algn="ctr">
              <a:lnSpc>
                <a:spcPts val="2133"/>
              </a:lnSpc>
            </a:pPr>
            <a:r>
              <a:rPr lang="en-US" sz="1974" spc="17">
                <a:solidFill>
                  <a:srgbClr val="623288"/>
                </a:solidFill>
                <a:latin typeface="Glacial Indifference Bold"/>
              </a:rPr>
              <a:t>around the world: </a:t>
            </a:r>
          </a:p>
          <a:p>
            <a:pPr algn="ctr">
              <a:lnSpc>
                <a:spcPts val="2133"/>
              </a:lnSpc>
            </a:pPr>
            <a:r>
              <a:rPr lang="en-US" sz="1974" spc="18">
                <a:solidFill>
                  <a:srgbClr val="623288"/>
                </a:solidFill>
                <a:latin typeface="Glacial Indifference Bold"/>
              </a:rPr>
              <a:t>Cases from all regions demonstrate opportunities</a:t>
            </a:r>
          </a:p>
          <a:p>
            <a:pPr>
              <a:lnSpc>
                <a:spcPts val="2133"/>
              </a:lnSpc>
            </a:pPr>
            <a:endParaRPr lang="en-US" sz="1974" spc="18">
              <a:solidFill>
                <a:srgbClr val="623288"/>
              </a:solidFill>
              <a:latin typeface="Glacial Indifference Bold"/>
            </a:endParaRPr>
          </a:p>
        </p:txBody>
      </p:sp>
      <p:grpSp>
        <p:nvGrpSpPr>
          <p:cNvPr id="10" name="Group 10"/>
          <p:cNvGrpSpPr/>
          <p:nvPr/>
        </p:nvGrpSpPr>
        <p:grpSpPr>
          <a:xfrm>
            <a:off x="4127158" y="959562"/>
            <a:ext cx="1136821" cy="881595"/>
            <a:chOff x="0" y="0"/>
            <a:chExt cx="1616812" cy="1253824"/>
          </a:xfrm>
        </p:grpSpPr>
        <p:sp>
          <p:nvSpPr>
            <p:cNvPr id="11" name="Freeform 11"/>
            <p:cNvSpPr/>
            <p:nvPr/>
          </p:nvSpPr>
          <p:spPr>
            <a:xfrm>
              <a:off x="0" y="0"/>
              <a:ext cx="1616837" cy="1253871"/>
            </a:xfrm>
            <a:custGeom>
              <a:avLst/>
              <a:gdLst/>
              <a:ahLst/>
              <a:cxnLst/>
              <a:rect l="l" t="t" r="r" b="b"/>
              <a:pathLst>
                <a:path w="1616837" h="1253871">
                  <a:moveTo>
                    <a:pt x="0" y="0"/>
                  </a:moveTo>
                  <a:lnTo>
                    <a:pt x="1616837" y="0"/>
                  </a:lnTo>
                  <a:lnTo>
                    <a:pt x="1616837" y="1253871"/>
                  </a:lnTo>
                  <a:lnTo>
                    <a:pt x="0" y="1253871"/>
                  </a:lnTo>
                  <a:close/>
                </a:path>
              </a:pathLst>
            </a:custGeom>
            <a:solidFill>
              <a:srgbClr val="FFFFFF"/>
            </a:solidFill>
          </p:spPr>
          <p:txBody>
            <a:bodyPr/>
            <a:lstStyle/>
            <a:p>
              <a:endParaRPr lang="fr-FR" sz="1688">
                <a:solidFill>
                  <a:prstClr val="black"/>
                </a:solidFill>
              </a:endParaRPr>
            </a:p>
          </p:txBody>
        </p:sp>
      </p:grpSp>
      <p:grpSp>
        <p:nvGrpSpPr>
          <p:cNvPr id="12" name="Group 12"/>
          <p:cNvGrpSpPr/>
          <p:nvPr/>
        </p:nvGrpSpPr>
        <p:grpSpPr>
          <a:xfrm>
            <a:off x="4665519" y="1579418"/>
            <a:ext cx="598460" cy="529937"/>
            <a:chOff x="0" y="0"/>
            <a:chExt cx="851143" cy="753688"/>
          </a:xfrm>
        </p:grpSpPr>
        <p:sp>
          <p:nvSpPr>
            <p:cNvPr id="13" name="Freeform 13"/>
            <p:cNvSpPr/>
            <p:nvPr/>
          </p:nvSpPr>
          <p:spPr>
            <a:xfrm>
              <a:off x="0" y="0"/>
              <a:ext cx="851154" cy="753745"/>
            </a:xfrm>
            <a:custGeom>
              <a:avLst/>
              <a:gdLst/>
              <a:ahLst/>
              <a:cxnLst/>
              <a:rect l="l" t="t" r="r" b="b"/>
              <a:pathLst>
                <a:path w="851154" h="753745">
                  <a:moveTo>
                    <a:pt x="0" y="0"/>
                  </a:moveTo>
                  <a:lnTo>
                    <a:pt x="851154" y="0"/>
                  </a:lnTo>
                  <a:lnTo>
                    <a:pt x="851154" y="753745"/>
                  </a:lnTo>
                  <a:lnTo>
                    <a:pt x="0" y="753745"/>
                  </a:lnTo>
                  <a:close/>
                </a:path>
              </a:pathLst>
            </a:custGeom>
            <a:solidFill>
              <a:srgbClr val="FFFFFF"/>
            </a:solidFill>
          </p:spPr>
          <p:txBody>
            <a:bodyPr/>
            <a:lstStyle/>
            <a:p>
              <a:endParaRPr lang="fr-FR" sz="1688">
                <a:solidFill>
                  <a:prstClr val="black"/>
                </a:solidFill>
              </a:endParaRPr>
            </a:p>
          </p:txBody>
        </p:sp>
      </p:grpSp>
      <p:sp>
        <p:nvSpPr>
          <p:cNvPr id="14" name="Freeform 14"/>
          <p:cNvSpPr/>
          <p:nvPr/>
        </p:nvSpPr>
        <p:spPr>
          <a:xfrm>
            <a:off x="3956071" y="1013753"/>
            <a:ext cx="5187929" cy="4935861"/>
          </a:xfrm>
          <a:custGeom>
            <a:avLst/>
            <a:gdLst/>
            <a:ahLst/>
            <a:cxnLst/>
            <a:rect l="l" t="t" r="r" b="b"/>
            <a:pathLst>
              <a:path w="5533791" h="5264918">
                <a:moveTo>
                  <a:pt x="0" y="0"/>
                </a:moveTo>
                <a:lnTo>
                  <a:pt x="5533791" y="0"/>
                </a:lnTo>
                <a:lnTo>
                  <a:pt x="5533791" y="5264918"/>
                </a:lnTo>
                <a:lnTo>
                  <a:pt x="0" y="5264918"/>
                </a:lnTo>
                <a:lnTo>
                  <a:pt x="0" y="0"/>
                </a:lnTo>
                <a:close/>
              </a:path>
            </a:pathLst>
          </a:custGeom>
          <a:blipFill>
            <a:blip r:embed="rId4"/>
            <a:stretch>
              <a:fillRect/>
            </a:stretch>
          </a:blipFill>
        </p:spPr>
        <p:txBody>
          <a:bodyPr/>
          <a:lstStyle/>
          <a:p>
            <a:endParaRPr lang="fr-FR" sz="1688">
              <a:solidFill>
                <a:prstClr val="black"/>
              </a:solidFill>
            </a:endParaRPr>
          </a:p>
        </p:txBody>
      </p:sp>
      <p:sp>
        <p:nvSpPr>
          <p:cNvPr id="15" name="Freeform 15"/>
          <p:cNvSpPr/>
          <p:nvPr/>
        </p:nvSpPr>
        <p:spPr>
          <a:xfrm>
            <a:off x="748590" y="2417180"/>
            <a:ext cx="2766627" cy="238622"/>
          </a:xfrm>
          <a:custGeom>
            <a:avLst/>
            <a:gdLst/>
            <a:ahLst/>
            <a:cxnLst/>
            <a:rect l="l" t="t" r="r" b="b"/>
            <a:pathLst>
              <a:path w="2951069" h="254530">
                <a:moveTo>
                  <a:pt x="0" y="0"/>
                </a:moveTo>
                <a:lnTo>
                  <a:pt x="2951069" y="0"/>
                </a:lnTo>
                <a:lnTo>
                  <a:pt x="2951069" y="254529"/>
                </a:lnTo>
                <a:lnTo>
                  <a:pt x="0" y="254529"/>
                </a:lnTo>
                <a:lnTo>
                  <a:pt x="0" y="0"/>
                </a:lnTo>
                <a:close/>
              </a:path>
            </a:pathLst>
          </a:custGeom>
          <a:blipFill>
            <a:blip r:embed="rId5">
              <a:extLst>
                <a:ext uri="{96DAC541-7B7A-43D3-8B79-37D633B846F1}">
                  <asvg:svgBlip xmlns:asvg="http://schemas.microsoft.com/office/drawing/2016/SVG/main" xmlns="" r:embed="rId6"/>
                </a:ext>
              </a:extLst>
            </a:blip>
            <a:stretch>
              <a:fillRect/>
            </a:stretch>
          </a:blipFill>
        </p:spPr>
        <p:txBody>
          <a:bodyPr/>
          <a:lstStyle/>
          <a:p>
            <a:endParaRPr lang="fr-FR" sz="1688">
              <a:solidFill>
                <a:prstClr val="black"/>
              </a:solidFill>
            </a:endParaRPr>
          </a:p>
        </p:txBody>
      </p:sp>
      <p:sp>
        <p:nvSpPr>
          <p:cNvPr id="16" name="Freeform 16"/>
          <p:cNvSpPr/>
          <p:nvPr/>
        </p:nvSpPr>
        <p:spPr>
          <a:xfrm>
            <a:off x="880957" y="3890247"/>
            <a:ext cx="2766627" cy="238622"/>
          </a:xfrm>
          <a:custGeom>
            <a:avLst/>
            <a:gdLst/>
            <a:ahLst/>
            <a:cxnLst/>
            <a:rect l="l" t="t" r="r" b="b"/>
            <a:pathLst>
              <a:path w="2951069" h="254530">
                <a:moveTo>
                  <a:pt x="0" y="0"/>
                </a:moveTo>
                <a:lnTo>
                  <a:pt x="2951069" y="0"/>
                </a:lnTo>
                <a:lnTo>
                  <a:pt x="2951069" y="254530"/>
                </a:lnTo>
                <a:lnTo>
                  <a:pt x="0" y="254530"/>
                </a:lnTo>
                <a:lnTo>
                  <a:pt x="0" y="0"/>
                </a:lnTo>
                <a:close/>
              </a:path>
            </a:pathLst>
          </a:custGeom>
          <a:blipFill>
            <a:blip r:embed="rId5">
              <a:extLst>
                <a:ext uri="{96DAC541-7B7A-43D3-8B79-37D633B846F1}">
                  <asvg:svgBlip xmlns:asvg="http://schemas.microsoft.com/office/drawing/2016/SVG/main" xmlns="" r:embed="rId6"/>
                </a:ext>
              </a:extLst>
            </a:blip>
            <a:stretch>
              <a:fillRect/>
            </a:stretch>
          </a:blipFill>
        </p:spPr>
        <p:txBody>
          <a:bodyPr/>
          <a:lstStyle/>
          <a:p>
            <a:endParaRPr lang="fr-FR" sz="1688">
              <a:solidFill>
                <a:prstClr val="black"/>
              </a:solidFill>
            </a:endParaRPr>
          </a:p>
        </p:txBody>
      </p:sp>
    </p:spTree>
    <p:extLst>
      <p:ext uri="{BB962C8B-B14F-4D97-AF65-F5344CB8AC3E}">
        <p14:creationId xmlns:p14="http://schemas.microsoft.com/office/powerpoint/2010/main" val="111423905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a:off x="0" y="6336081"/>
            <a:ext cx="9144000" cy="521921"/>
            <a:chOff x="0" y="0"/>
            <a:chExt cx="13004800" cy="742288"/>
          </a:xfrm>
        </p:grpSpPr>
        <p:sp>
          <p:nvSpPr>
            <p:cNvPr id="3" name="Freeform 3"/>
            <p:cNvSpPr/>
            <p:nvPr/>
          </p:nvSpPr>
          <p:spPr>
            <a:xfrm>
              <a:off x="0" y="0"/>
              <a:ext cx="13004800" cy="742315"/>
            </a:xfrm>
            <a:custGeom>
              <a:avLst/>
              <a:gdLst/>
              <a:ahLst/>
              <a:cxnLst/>
              <a:rect l="l" t="t" r="r" b="b"/>
              <a:pathLst>
                <a:path w="13004800" h="742315">
                  <a:moveTo>
                    <a:pt x="0" y="0"/>
                  </a:moveTo>
                  <a:lnTo>
                    <a:pt x="13004800" y="0"/>
                  </a:lnTo>
                  <a:lnTo>
                    <a:pt x="13004800" y="742315"/>
                  </a:lnTo>
                  <a:lnTo>
                    <a:pt x="0" y="742315"/>
                  </a:lnTo>
                  <a:close/>
                </a:path>
              </a:pathLst>
            </a:custGeom>
            <a:gradFill rotWithShape="1">
              <a:gsLst>
                <a:gs pos="0">
                  <a:srgbClr val="004983">
                    <a:alpha val="100000"/>
                  </a:srgbClr>
                </a:gs>
                <a:gs pos="100000">
                  <a:srgbClr val="0077D4">
                    <a:alpha val="100000"/>
                  </a:srgbClr>
                </a:gs>
              </a:gsLst>
              <a:lin ang="11574577"/>
            </a:gradFill>
          </p:spPr>
          <p:txBody>
            <a:bodyPr/>
            <a:lstStyle/>
            <a:p>
              <a:endParaRPr lang="fr-FR" sz="1688">
                <a:solidFill>
                  <a:prstClr val="black"/>
                </a:solidFill>
              </a:endParaRPr>
            </a:p>
          </p:txBody>
        </p:sp>
      </p:grpSp>
      <p:grpSp>
        <p:nvGrpSpPr>
          <p:cNvPr id="4" name="Group 4"/>
          <p:cNvGrpSpPr/>
          <p:nvPr/>
        </p:nvGrpSpPr>
        <p:grpSpPr>
          <a:xfrm>
            <a:off x="-799" y="29"/>
            <a:ext cx="9143998" cy="758619"/>
            <a:chOff x="0" y="0"/>
            <a:chExt cx="13004797" cy="1078925"/>
          </a:xfrm>
        </p:grpSpPr>
        <p:sp>
          <p:nvSpPr>
            <p:cNvPr id="5" name="Freeform 5"/>
            <p:cNvSpPr/>
            <p:nvPr/>
          </p:nvSpPr>
          <p:spPr>
            <a:xfrm>
              <a:off x="0" y="0"/>
              <a:ext cx="13004800" cy="1078865"/>
            </a:xfrm>
            <a:custGeom>
              <a:avLst/>
              <a:gdLst/>
              <a:ahLst/>
              <a:cxnLst/>
              <a:rect l="l" t="t" r="r" b="b"/>
              <a:pathLst>
                <a:path w="13004800" h="1078865">
                  <a:moveTo>
                    <a:pt x="0" y="0"/>
                  </a:moveTo>
                  <a:lnTo>
                    <a:pt x="13004800" y="0"/>
                  </a:lnTo>
                  <a:lnTo>
                    <a:pt x="13004800" y="1078865"/>
                  </a:lnTo>
                  <a:lnTo>
                    <a:pt x="0" y="1078865"/>
                  </a:lnTo>
                  <a:close/>
                </a:path>
              </a:pathLst>
            </a:custGeom>
            <a:gradFill rotWithShape="1">
              <a:gsLst>
                <a:gs pos="0">
                  <a:srgbClr val="004983">
                    <a:alpha val="100000"/>
                  </a:srgbClr>
                </a:gs>
                <a:gs pos="100000">
                  <a:srgbClr val="0077D4">
                    <a:alpha val="100000"/>
                  </a:srgbClr>
                </a:gs>
              </a:gsLst>
              <a:lin ang="0"/>
            </a:gradFill>
          </p:spPr>
          <p:txBody>
            <a:bodyPr/>
            <a:lstStyle/>
            <a:p>
              <a:endParaRPr lang="fr-FR" sz="1688">
                <a:solidFill>
                  <a:prstClr val="black"/>
                </a:solidFill>
              </a:endParaRPr>
            </a:p>
          </p:txBody>
        </p:sp>
      </p:grpSp>
      <p:sp>
        <p:nvSpPr>
          <p:cNvPr id="6" name="Freeform 6"/>
          <p:cNvSpPr/>
          <p:nvPr/>
        </p:nvSpPr>
        <p:spPr>
          <a:xfrm>
            <a:off x="165410" y="6393181"/>
            <a:ext cx="1966493" cy="414345"/>
          </a:xfrm>
          <a:custGeom>
            <a:avLst/>
            <a:gdLst/>
            <a:ahLst/>
            <a:cxnLst/>
            <a:rect l="l" t="t" r="r" b="b"/>
            <a:pathLst>
              <a:path w="2097593" h="441968">
                <a:moveTo>
                  <a:pt x="0" y="0"/>
                </a:moveTo>
                <a:lnTo>
                  <a:pt x="2097593" y="0"/>
                </a:lnTo>
                <a:lnTo>
                  <a:pt x="2097593" y="441968"/>
                </a:lnTo>
                <a:lnTo>
                  <a:pt x="0" y="441968"/>
                </a:lnTo>
                <a:lnTo>
                  <a:pt x="0" y="0"/>
                </a:lnTo>
                <a:close/>
              </a:path>
            </a:pathLst>
          </a:custGeom>
          <a:blipFill>
            <a:blip r:embed="rId2"/>
            <a:stretch>
              <a:fillRect l="-200" r="-200"/>
            </a:stretch>
          </a:blipFill>
        </p:spPr>
        <p:txBody>
          <a:bodyPr/>
          <a:lstStyle/>
          <a:p>
            <a:endParaRPr lang="fr-FR" sz="1688">
              <a:solidFill>
                <a:prstClr val="black"/>
              </a:solidFill>
            </a:endParaRPr>
          </a:p>
        </p:txBody>
      </p:sp>
      <p:sp>
        <p:nvSpPr>
          <p:cNvPr id="7" name="TextBox 7"/>
          <p:cNvSpPr txBox="1"/>
          <p:nvPr/>
        </p:nvSpPr>
        <p:spPr>
          <a:xfrm>
            <a:off x="315671" y="15141"/>
            <a:ext cx="8827528" cy="743793"/>
          </a:xfrm>
          <a:prstGeom prst="rect">
            <a:avLst/>
          </a:prstGeom>
        </p:spPr>
        <p:txBody>
          <a:bodyPr lIns="0" tIns="0" rIns="0" bIns="0" rtlCol="0" anchor="t">
            <a:spAutoFit/>
          </a:bodyPr>
          <a:lstStyle/>
          <a:p>
            <a:pPr>
              <a:lnSpc>
                <a:spcPts val="2893"/>
              </a:lnSpc>
            </a:pPr>
            <a:r>
              <a:rPr lang="en-US" sz="2503" spc="-15" dirty="0">
                <a:solidFill>
                  <a:srgbClr val="FFFFFF"/>
                </a:solidFill>
                <a:latin typeface="Glacial Indifference Bold"/>
              </a:rPr>
              <a:t>Open science values provide a </a:t>
            </a:r>
          </a:p>
          <a:p>
            <a:pPr>
              <a:lnSpc>
                <a:spcPts val="2893"/>
              </a:lnSpc>
            </a:pPr>
            <a:r>
              <a:rPr lang="en-US" sz="2503" spc="-15" dirty="0">
                <a:solidFill>
                  <a:srgbClr val="FFFFFF"/>
                </a:solidFill>
                <a:latin typeface="Glacial Indifference Bold"/>
              </a:rPr>
              <a:t>shared and flexible framework</a:t>
            </a:r>
          </a:p>
        </p:txBody>
      </p:sp>
      <p:sp>
        <p:nvSpPr>
          <p:cNvPr id="9" name="Freeform 9"/>
          <p:cNvSpPr/>
          <p:nvPr/>
        </p:nvSpPr>
        <p:spPr>
          <a:xfrm>
            <a:off x="1544600" y="938384"/>
            <a:ext cx="6053200" cy="5397698"/>
          </a:xfrm>
          <a:custGeom>
            <a:avLst/>
            <a:gdLst/>
            <a:ahLst/>
            <a:cxnLst/>
            <a:rect l="l" t="t" r="r" b="b"/>
            <a:pathLst>
              <a:path w="6456747" h="5757545">
                <a:moveTo>
                  <a:pt x="0" y="0"/>
                </a:moveTo>
                <a:lnTo>
                  <a:pt x="6456747" y="0"/>
                </a:lnTo>
                <a:lnTo>
                  <a:pt x="6456747" y="5757544"/>
                </a:lnTo>
                <a:lnTo>
                  <a:pt x="0" y="5757544"/>
                </a:lnTo>
                <a:lnTo>
                  <a:pt x="0" y="0"/>
                </a:lnTo>
                <a:close/>
              </a:path>
            </a:pathLst>
          </a:custGeom>
          <a:blipFill>
            <a:blip r:embed="rId3"/>
            <a:stretch>
              <a:fillRect t="-21146" b="-37551"/>
            </a:stretch>
          </a:blipFill>
        </p:spPr>
        <p:txBody>
          <a:bodyPr/>
          <a:lstStyle/>
          <a:p>
            <a:endParaRPr lang="fr-FR" sz="1688">
              <a:solidFill>
                <a:prstClr val="black"/>
              </a:solidFill>
            </a:endParaRPr>
          </a:p>
        </p:txBody>
      </p:sp>
    </p:spTree>
    <p:extLst>
      <p:ext uri="{BB962C8B-B14F-4D97-AF65-F5344CB8AC3E}">
        <p14:creationId xmlns:p14="http://schemas.microsoft.com/office/powerpoint/2010/main" val="1040834476"/>
      </p:ext>
    </p:extLst>
  </p:cSld>
  <p:clrMapOvr>
    <a:masterClrMapping/>
  </p:clrMapOvr>
  <p:timing>
    <p:tnLst>
      <p:par>
        <p:cTn id="1" dur="indefinite" restart="never" nodeType="tmRoot"/>
      </p:par>
    </p:tnLst>
  </p:timing>
</p:sld>
</file>

<file path=ppt/theme/theme1.xml><?xml version="1.0" encoding="utf-8"?>
<a:theme xmlns:a="http://schemas.openxmlformats.org/drawingml/2006/main" name="Custom Design">
  <a:themeElements>
    <a:clrScheme name="Custom 4">
      <a:dk1>
        <a:srgbClr val="000000"/>
      </a:dk1>
      <a:lt1>
        <a:srgbClr val="FFFFFF"/>
      </a:lt1>
      <a:dk2>
        <a:srgbClr val="282828"/>
      </a:dk2>
      <a:lt2>
        <a:srgbClr val="D4D4D4"/>
      </a:lt2>
      <a:accent1>
        <a:srgbClr val="A6A6A6"/>
      </a:accent1>
      <a:accent2>
        <a:srgbClr val="7E7E7E"/>
      </a:accent2>
      <a:accent3>
        <a:srgbClr val="595959"/>
      </a:accent3>
      <a:accent4>
        <a:srgbClr val="404040"/>
      </a:accent4>
      <a:accent5>
        <a:srgbClr val="262626"/>
      </a:accent5>
      <a:accent6>
        <a:srgbClr val="12BCE7"/>
      </a:accent6>
      <a:hlink>
        <a:srgbClr val="0DB9E6"/>
      </a:hlink>
      <a:folHlink>
        <a:srgbClr val="969696"/>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10.xml><?xml version="1.0" encoding="utf-8"?>
<a:theme xmlns:a="http://schemas.openxmlformats.org/drawingml/2006/main" name="2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1.xml><?xml version="1.0" encoding="utf-8"?>
<a:theme xmlns:a="http://schemas.openxmlformats.org/drawingml/2006/main" name="6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563C1"/>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2.xml><?xml version="1.0" encoding="utf-8"?>
<a:theme xmlns:a="http://schemas.openxmlformats.org/drawingml/2006/main" name="Antonio template">
  <a:themeElements>
    <a:clrScheme name="Custom 347">
      <a:dk1>
        <a:srgbClr val="000000"/>
      </a:dk1>
      <a:lt1>
        <a:srgbClr val="FFFFFF"/>
      </a:lt1>
      <a:dk2>
        <a:srgbClr val="666666"/>
      </a:dk2>
      <a:lt2>
        <a:srgbClr val="CCCCCC"/>
      </a:lt2>
      <a:accent1>
        <a:srgbClr val="3A81BA"/>
      </a:accent1>
      <a:accent2>
        <a:srgbClr val="D89F39"/>
      </a:accent2>
      <a:accent3>
        <a:srgbClr val="8BAB42"/>
      </a:accent3>
      <a:accent4>
        <a:srgbClr val="57A7B5"/>
      </a:accent4>
      <a:accent5>
        <a:srgbClr val="8B81D2"/>
      </a:accent5>
      <a:accent6>
        <a:srgbClr val="963334"/>
      </a:accent6>
      <a:hlink>
        <a:srgbClr val="1155CC"/>
      </a:hlink>
      <a:folHlink>
        <a:srgbClr val="6611C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1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2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3_Custom Design">
  <a:themeElements>
    <a:clrScheme name="Custom 4">
      <a:dk1>
        <a:srgbClr val="000000"/>
      </a:dk1>
      <a:lt1>
        <a:srgbClr val="FFFFFF"/>
      </a:lt1>
      <a:dk2>
        <a:srgbClr val="282828"/>
      </a:dk2>
      <a:lt2>
        <a:srgbClr val="D4D4D4"/>
      </a:lt2>
      <a:accent1>
        <a:srgbClr val="A6A6A6"/>
      </a:accent1>
      <a:accent2>
        <a:srgbClr val="7E7E7E"/>
      </a:accent2>
      <a:accent3>
        <a:srgbClr val="595959"/>
      </a:accent3>
      <a:accent4>
        <a:srgbClr val="404040"/>
      </a:accent4>
      <a:accent5>
        <a:srgbClr val="262626"/>
      </a:accent5>
      <a:accent6>
        <a:srgbClr val="12BCE7"/>
      </a:accent6>
      <a:hlink>
        <a:srgbClr val="0DB9E6"/>
      </a:hlink>
      <a:folHlink>
        <a:srgbClr val="969696"/>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5.xml><?xml version="1.0" encoding="utf-8"?>
<a:theme xmlns:a="http://schemas.openxmlformats.org/drawingml/2006/main" name="4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6.xml><?xml version="1.0" encoding="utf-8"?>
<a:theme xmlns:a="http://schemas.openxmlformats.org/drawingml/2006/main" name="Blank">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7.xml><?xml version="1.0" encoding="utf-8"?>
<a:theme xmlns:a="http://schemas.openxmlformats.org/drawingml/2006/main" name="5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563C1"/>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8.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9.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13304</TotalTime>
  <Words>1136</Words>
  <Application>Microsoft Office PowerPoint</Application>
  <PresentationFormat>On-screen Show (4:3)</PresentationFormat>
  <Paragraphs>123</Paragraphs>
  <Slides>42</Slides>
  <Notes>2</Notes>
  <HiddenSlides>0</HiddenSlides>
  <MMClips>0</MMClips>
  <ScaleCrop>false</ScaleCrop>
  <HeadingPairs>
    <vt:vector size="6" baseType="variant">
      <vt:variant>
        <vt:lpstr>Fonts Used</vt:lpstr>
      </vt:variant>
      <vt:variant>
        <vt:i4>16</vt:i4>
      </vt:variant>
      <vt:variant>
        <vt:lpstr>Theme</vt:lpstr>
      </vt:variant>
      <vt:variant>
        <vt:i4>12</vt:i4>
      </vt:variant>
      <vt:variant>
        <vt:lpstr>Slide Titles</vt:lpstr>
      </vt:variant>
      <vt:variant>
        <vt:i4>42</vt:i4>
      </vt:variant>
    </vt:vector>
  </HeadingPairs>
  <TitlesOfParts>
    <vt:vector size="70" baseType="lpstr">
      <vt:lpstr>Microsoft YaHei</vt:lpstr>
      <vt:lpstr>MS PGothic</vt:lpstr>
      <vt:lpstr>Arial</vt:lpstr>
      <vt:lpstr>Calibri</vt:lpstr>
      <vt:lpstr>Calibri Light</vt:lpstr>
      <vt:lpstr>DejaVu Sans</vt:lpstr>
      <vt:lpstr>Glacial Indifference Bold</vt:lpstr>
      <vt:lpstr>Glacial Indifference Bold Italics</vt:lpstr>
      <vt:lpstr>Lato</vt:lpstr>
      <vt:lpstr>Liberation Serif</vt:lpstr>
      <vt:lpstr>Mangal</vt:lpstr>
      <vt:lpstr>Open Sans</vt:lpstr>
      <vt:lpstr>Raleway</vt:lpstr>
      <vt:lpstr>Times New Roman</vt:lpstr>
      <vt:lpstr>TT Rounds Condensed</vt:lpstr>
      <vt:lpstr>Wingdings</vt:lpstr>
      <vt:lpstr>Custom Design</vt:lpstr>
      <vt:lpstr>1_Custom Design</vt:lpstr>
      <vt:lpstr>2_Custom Design</vt:lpstr>
      <vt:lpstr>3_Custom Design</vt:lpstr>
      <vt:lpstr>4_Custom Design</vt:lpstr>
      <vt:lpstr>Blank</vt:lpstr>
      <vt:lpstr>5_Office Theme</vt:lpstr>
      <vt:lpstr>Office Theme</vt:lpstr>
      <vt:lpstr>1_Office Theme</vt:lpstr>
      <vt:lpstr>2_Office Theme</vt:lpstr>
      <vt:lpstr>6_Office Theme</vt:lpstr>
      <vt:lpstr>Antonio template</vt:lpstr>
      <vt:lpstr>Open science training</vt:lpstr>
      <vt:lpstr>UNESCO Recommendation on Open Science</vt:lpstr>
      <vt:lpstr>Open science is a practice to make scientific knowledge openly available, accessible and reusable for everyone, to increase scientific collaborations and sharing of information for the benefits of science and society, and to open the processes of scientific knowledge creation, evaluation and communication to societal actors beyond the traditional scientific community</vt:lpstr>
      <vt:lpstr>PowerPoint Presentation</vt:lpstr>
      <vt:lpstr>Open science practices</vt:lpstr>
      <vt:lpstr>Infrastructures &amp; systems for open science</vt:lpstr>
      <vt:lpstr>PowerPoint Presentation</vt:lpstr>
      <vt:lpstr>PowerPoint Presentation</vt:lpstr>
      <vt:lpstr>PowerPoint Presentation</vt:lpstr>
      <vt:lpstr>PowerPoint Presentation</vt:lpstr>
      <vt:lpstr>PowerPoint Presentation</vt:lpstr>
      <vt:lpstr>Capacity building for open science</vt:lpstr>
      <vt:lpstr>Open science infrastructures</vt:lpstr>
      <vt:lpstr>Expected outputs</vt:lpstr>
      <vt:lpstr>PowerPoint Presentation</vt:lpstr>
      <vt:lpstr>Science, Technology and Innovation Strategy for Africa 2024, African Union Commission</vt:lpstr>
      <vt:lpstr>Digital Transformation Strategy for Africa (2020-2030)</vt:lpstr>
      <vt:lpstr>AU Data Policy Framework</vt:lpstr>
      <vt:lpstr>AU Data Policy Framework (2)</vt:lpstr>
      <vt:lpstr>EIFL Strategic Plan 2024-2026  Support research, teaching and learning Enhance open science/open research skills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EIFL Open Science trainers community</vt:lpstr>
      <vt:lpstr>Open science for the health sciences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Repositories &amp; accessible content</vt:lpstr>
      <vt:lpstr>Thank you!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Lucy Morton</dc:creator>
  <cp:lastModifiedBy>flugya</cp:lastModifiedBy>
  <cp:revision>2581</cp:revision>
  <dcterms:created xsi:type="dcterms:W3CDTF">2011-01-31T19:30:11Z</dcterms:created>
  <dcterms:modified xsi:type="dcterms:W3CDTF">2024-06-12T02:10:00Z</dcterms:modified>
</cp:coreProperties>
</file>